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0" r:id="rId4"/>
    <p:sldMasterId id="2147483692" r:id="rId5"/>
    <p:sldMasterId id="2147484211" r:id="rId6"/>
    <p:sldMasterId id="2147484137" r:id="rId7"/>
    <p:sldMasterId id="2147484141" r:id="rId8"/>
    <p:sldMasterId id="2147484157" r:id="rId9"/>
    <p:sldMasterId id="2147484159" r:id="rId10"/>
    <p:sldMasterId id="2147484163" r:id="rId11"/>
    <p:sldMasterId id="2147484170" r:id="rId12"/>
    <p:sldMasterId id="2147484173" r:id="rId13"/>
    <p:sldMasterId id="2147484201" r:id="rId14"/>
    <p:sldMasterId id="2147484544" r:id="rId15"/>
    <p:sldMasterId id="2147484567" r:id="rId16"/>
  </p:sldMasterIdLst>
  <p:notesMasterIdLst>
    <p:notesMasterId r:id="rId31"/>
  </p:notesMasterIdLst>
  <p:handoutMasterIdLst>
    <p:handoutMasterId r:id="rId32"/>
  </p:handoutMasterIdLst>
  <p:sldIdLst>
    <p:sldId id="262" r:id="rId17"/>
    <p:sldId id="2147376987" r:id="rId18"/>
    <p:sldId id="475" r:id="rId19"/>
    <p:sldId id="447" r:id="rId20"/>
    <p:sldId id="256" r:id="rId21"/>
    <p:sldId id="2147470519" r:id="rId22"/>
    <p:sldId id="2147470517" r:id="rId23"/>
    <p:sldId id="2147470516" r:id="rId24"/>
    <p:sldId id="2142532536" r:id="rId25"/>
    <p:sldId id="2147470515" r:id="rId26"/>
    <p:sldId id="2147470518" r:id="rId27"/>
    <p:sldId id="689" r:id="rId28"/>
    <p:sldId id="690" r:id="rId29"/>
    <p:sldId id="2142532528" r:id="rId30"/>
  </p:sldIdLst>
  <p:sldSz cx="12192000" cy="6858000"/>
  <p:notesSz cx="9944100" cy="680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3840" userDrawn="1">
          <p15:clr>
            <a:srgbClr val="A4A3A4"/>
          </p15:clr>
        </p15:guide>
        <p15:guide id="3" orient="horz" pos="9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EB5"/>
    <a:srgbClr val="169FDB"/>
    <a:srgbClr val="3FAD8C"/>
    <a:srgbClr val="41A037"/>
    <a:srgbClr val="1E82BB"/>
    <a:srgbClr val="558ED5"/>
    <a:srgbClr val="4F504F"/>
    <a:srgbClr val="474746"/>
    <a:srgbClr val="59595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AE0B9-E79A-F449-A6D0-0093C6130C17}" v="55" dt="2023-06-15T17:15:55.197"/>
    <p1510:client id="{BA8E840B-4415-4E77-AC7F-18BEB3B32460}" v="27" dt="2023-06-16T07:28:22.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0" autoAdjust="0"/>
    <p:restoredTop sz="95782" autoAdjust="0"/>
  </p:normalViewPr>
  <p:slideViewPr>
    <p:cSldViewPr snapToGrid="0" snapToObjects="1">
      <p:cViewPr varScale="1">
        <p:scale>
          <a:sx n="118" d="100"/>
          <a:sy n="118" d="100"/>
        </p:scale>
        <p:origin x="1032" y="200"/>
      </p:cViewPr>
      <p:guideLst>
        <p:guide orient="horz" pos="527"/>
        <p:guide pos="3840"/>
        <p:guide orient="horz" pos="958"/>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snapToObject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0" cy="34028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2689" y="0"/>
            <a:ext cx="4309110" cy="340281"/>
          </a:xfrm>
          <a:prstGeom prst="rect">
            <a:avLst/>
          </a:prstGeom>
        </p:spPr>
        <p:txBody>
          <a:bodyPr vert="horz" lIns="91440" tIns="45720" rIns="91440" bIns="45720" rtlCol="0"/>
          <a:lstStyle>
            <a:lvl1pPr algn="r">
              <a:defRPr sz="1200"/>
            </a:lvl1pPr>
          </a:lstStyle>
          <a:p>
            <a:fld id="{ED4F04D9-8FA8-4515-8C2A-B7E3BDFC4166}" type="datetimeFigureOut">
              <a:rPr lang="en-GB" smtClean="0"/>
              <a:t>16/06/2023</a:t>
            </a:fld>
            <a:endParaRPr lang="en-GB"/>
          </a:p>
        </p:txBody>
      </p:sp>
      <p:sp>
        <p:nvSpPr>
          <p:cNvPr id="4" name="Footer Placeholder 3"/>
          <p:cNvSpPr>
            <a:spLocks noGrp="1"/>
          </p:cNvSpPr>
          <p:nvPr>
            <p:ph type="ftr" sz="quarter" idx="2"/>
          </p:nvPr>
        </p:nvSpPr>
        <p:spPr>
          <a:xfrm>
            <a:off x="1" y="6464151"/>
            <a:ext cx="4309110" cy="3402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2689" y="6464151"/>
            <a:ext cx="4309110" cy="340281"/>
          </a:xfrm>
          <a:prstGeom prst="rect">
            <a:avLst/>
          </a:prstGeom>
        </p:spPr>
        <p:txBody>
          <a:bodyPr vert="horz" lIns="91440" tIns="45720" rIns="91440" bIns="45720" rtlCol="0" anchor="b"/>
          <a:lstStyle>
            <a:lvl1pPr algn="r">
              <a:defRPr sz="1200"/>
            </a:lvl1pPr>
          </a:lstStyle>
          <a:p>
            <a:fld id="{261A1BAA-584B-4456-BBE3-6113A35F1513}" type="slidenum">
              <a:rPr lang="en-GB" smtClean="0"/>
              <a:t>‹#›</a:t>
            </a:fld>
            <a:endParaRPr lang="en-GB"/>
          </a:p>
        </p:txBody>
      </p:sp>
    </p:spTree>
    <p:extLst>
      <p:ext uri="{BB962C8B-B14F-4D97-AF65-F5344CB8AC3E}">
        <p14:creationId xmlns:p14="http://schemas.microsoft.com/office/powerpoint/2010/main" val="225034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0" cy="34028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32689" y="0"/>
            <a:ext cx="4309110" cy="340281"/>
          </a:xfrm>
          <a:prstGeom prst="rect">
            <a:avLst/>
          </a:prstGeom>
        </p:spPr>
        <p:txBody>
          <a:bodyPr vert="horz" lIns="91440" tIns="45720" rIns="91440" bIns="45720" rtlCol="0"/>
          <a:lstStyle>
            <a:lvl1pPr algn="r">
              <a:defRPr sz="1200"/>
            </a:lvl1pPr>
          </a:lstStyle>
          <a:p>
            <a:fld id="{560D81F9-1248-8A47-9BCE-66F3F4543F29}" type="datetimeFigureOut">
              <a:rPr lang="en-US" smtClean="0"/>
              <a:pPr/>
              <a:t>6/16/23</a:t>
            </a:fld>
            <a:endParaRPr lang="en-US" dirty="0"/>
          </a:p>
        </p:txBody>
      </p:sp>
      <p:sp>
        <p:nvSpPr>
          <p:cNvPr id="4" name="Slide Image Placeholder 3"/>
          <p:cNvSpPr>
            <a:spLocks noGrp="1" noRot="1" noChangeAspect="1"/>
          </p:cNvSpPr>
          <p:nvPr>
            <p:ph type="sldImg" idx="2"/>
          </p:nvPr>
        </p:nvSpPr>
        <p:spPr>
          <a:xfrm>
            <a:off x="2705100" y="511175"/>
            <a:ext cx="4533900" cy="25511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411" y="3232667"/>
            <a:ext cx="7955279" cy="306252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6464151"/>
            <a:ext cx="4309110" cy="34028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32689" y="6464151"/>
            <a:ext cx="4309110" cy="340281"/>
          </a:xfrm>
          <a:prstGeom prst="rect">
            <a:avLst/>
          </a:prstGeom>
        </p:spPr>
        <p:txBody>
          <a:bodyPr vert="horz" lIns="91440" tIns="45720" rIns="91440" bIns="45720" rtlCol="0" anchor="b"/>
          <a:lstStyle>
            <a:lvl1pPr algn="r">
              <a:defRPr sz="1200"/>
            </a:lvl1pPr>
          </a:lstStyle>
          <a:p>
            <a:fld id="{96FB39FA-D2A0-F249-BEFF-576938A51533}" type="slidenum">
              <a:rPr lang="en-US" smtClean="0"/>
              <a:pPr/>
              <a:t>‹#›</a:t>
            </a:fld>
            <a:endParaRPr lang="en-US" dirty="0"/>
          </a:p>
        </p:txBody>
      </p:sp>
    </p:spTree>
    <p:extLst>
      <p:ext uri="{BB962C8B-B14F-4D97-AF65-F5344CB8AC3E}">
        <p14:creationId xmlns:p14="http://schemas.microsoft.com/office/powerpoint/2010/main" val="195502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FB39FA-D2A0-F249-BEFF-576938A51533}" type="slidenum">
              <a:rPr lang="en-US" smtClean="0"/>
              <a:pPr/>
              <a:t>1</a:t>
            </a:fld>
            <a:endParaRPr lang="en-US" dirty="0"/>
          </a:p>
        </p:txBody>
      </p:sp>
    </p:spTree>
    <p:extLst>
      <p:ext uri="{BB962C8B-B14F-4D97-AF65-F5344CB8AC3E}">
        <p14:creationId xmlns:p14="http://schemas.microsoft.com/office/powerpoint/2010/main" val="44119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FB39FA-D2A0-F249-BEFF-576938A51533}" type="slidenum">
              <a:rPr lang="en-US" smtClean="0"/>
              <a:pPr/>
              <a:t>2</a:t>
            </a:fld>
            <a:endParaRPr lang="en-US" dirty="0"/>
          </a:p>
        </p:txBody>
      </p:sp>
    </p:spTree>
    <p:extLst>
      <p:ext uri="{BB962C8B-B14F-4D97-AF65-F5344CB8AC3E}">
        <p14:creationId xmlns:p14="http://schemas.microsoft.com/office/powerpoint/2010/main" val="351023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FB39FA-D2A0-F249-BEFF-576938A5153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1820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FB39FA-D2A0-F249-BEFF-576938A51533}" type="slidenum">
              <a:rPr lang="en-US" smtClean="0"/>
              <a:pPr/>
              <a:t>4</a:t>
            </a:fld>
            <a:endParaRPr lang="en-US" dirty="0"/>
          </a:p>
        </p:txBody>
      </p:sp>
    </p:spTree>
    <p:extLst>
      <p:ext uri="{BB962C8B-B14F-4D97-AF65-F5344CB8AC3E}">
        <p14:creationId xmlns:p14="http://schemas.microsoft.com/office/powerpoint/2010/main" val="211754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FB39FA-D2A0-F249-BEFF-576938A51533}" type="slidenum">
              <a:rPr lang="en-US" smtClean="0"/>
              <a:pPr/>
              <a:t>12</a:t>
            </a:fld>
            <a:endParaRPr lang="en-US" dirty="0"/>
          </a:p>
        </p:txBody>
      </p:sp>
    </p:spTree>
    <p:extLst>
      <p:ext uri="{BB962C8B-B14F-4D97-AF65-F5344CB8AC3E}">
        <p14:creationId xmlns:p14="http://schemas.microsoft.com/office/powerpoint/2010/main" val="62808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FB39FA-D2A0-F249-BEFF-576938A51533}" type="slidenum">
              <a:rPr lang="en-US" smtClean="0"/>
              <a:pPr/>
              <a:t>13</a:t>
            </a:fld>
            <a:endParaRPr lang="en-US" dirty="0"/>
          </a:p>
        </p:txBody>
      </p:sp>
    </p:spTree>
    <p:extLst>
      <p:ext uri="{BB962C8B-B14F-4D97-AF65-F5344CB8AC3E}">
        <p14:creationId xmlns:p14="http://schemas.microsoft.com/office/powerpoint/2010/main" val="22743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2.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6.xml"/><Relationship Id="rId5" Type="http://schemas.openxmlformats.org/officeDocument/2006/relationships/tags" Target="../tags/tag6.xml"/><Relationship Id="rId4" Type="http://schemas.openxmlformats.org/officeDocument/2006/relationships/tags" Target="../tags/tag5.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9.xml"/><Relationship Id="rId7" Type="http://schemas.openxmlformats.org/officeDocument/2006/relationships/slideMaster" Target="../slideMasters/slideMaster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5.xml"/><Relationship Id="rId7" Type="http://schemas.openxmlformats.org/officeDocument/2006/relationships/slideMaster" Target="../slideMasters/slideMaster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7.xml"/><Relationship Id="rId5" Type="http://schemas.openxmlformats.org/officeDocument/2006/relationships/tags" Target="../tags/tag23.xml"/><Relationship Id="rId4" Type="http://schemas.openxmlformats.org/officeDocument/2006/relationships/tags" Target="../tags/tag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pic>
        <p:nvPicPr>
          <p:cNvPr id="5" name="Picture 4" descr="logo 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8128" y="-1"/>
            <a:ext cx="4943872" cy="6821509"/>
          </a:xfrm>
          <a:prstGeom prst="rect">
            <a:avLst/>
          </a:prstGeom>
        </p:spPr>
      </p:pic>
      <p:sp>
        <p:nvSpPr>
          <p:cNvPr id="6" name="Title 1"/>
          <p:cNvSpPr>
            <a:spLocks noGrp="1"/>
          </p:cNvSpPr>
          <p:nvPr userDrawn="1">
            <p:ph type="ctrTitle"/>
          </p:nvPr>
        </p:nvSpPr>
        <p:spPr>
          <a:xfrm>
            <a:off x="644296" y="893065"/>
            <a:ext cx="8946273" cy="339409"/>
          </a:xfrm>
        </p:spPr>
        <p:txBody>
          <a:bodyPr wrap="square" lIns="0" tIns="0" rIns="0" bIns="0" anchor="t" anchorCtr="0">
            <a:spAutoFit/>
          </a:bodyPr>
          <a:lstStyle>
            <a:lvl1pPr algn="l">
              <a:lnSpc>
                <a:spcPts val="2600"/>
              </a:lnSpc>
              <a:defRPr sz="3200" baseline="0"/>
            </a:lvl1pPr>
          </a:lstStyle>
          <a:p>
            <a:pPr algn="l">
              <a:lnSpc>
                <a:spcPts val="2600"/>
              </a:lnSpc>
            </a:pPr>
            <a:r>
              <a:rPr lang="en-US" sz="2400" dirty="0">
                <a:latin typeface="Trebuchet MS"/>
                <a:cs typeface="Trebuchet MS"/>
              </a:rPr>
              <a:t>Title</a:t>
            </a:r>
          </a:p>
        </p:txBody>
      </p:sp>
    </p:spTree>
    <p:extLst>
      <p:ext uri="{BB962C8B-B14F-4D97-AF65-F5344CB8AC3E}">
        <p14:creationId xmlns:p14="http://schemas.microsoft.com/office/powerpoint/2010/main" val="272731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879E8FC-E0FE-0942-876E-A6F361FD4008}" type="datetimeFigureOut">
              <a:rPr lang="en-US" smtClean="0"/>
              <a:pPr/>
              <a:t>6/16/23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8625126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p>
            <a:fld id="{587F1B5E-5BDD-46B2-92B5-38A0EBA461CB}"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7" name="Content Placeholder 10">
            <a:extLst>
              <a:ext uri="{FF2B5EF4-FFF2-40B4-BE49-F238E27FC236}">
                <a16:creationId xmlns:a16="http://schemas.microsoft.com/office/drawing/2014/main" id="{5071FE77-477D-4C65-AE91-FFCCE56B2966}"/>
              </a:ext>
            </a:extLst>
          </p:cNvPr>
          <p:cNvSpPr>
            <a:spLocks noGrp="1"/>
          </p:cNvSpPr>
          <p:nvPr>
            <p:ph sz="quarter" idx="13" hasCustomPrompt="1"/>
          </p:nvPr>
        </p:nvSpPr>
        <p:spPr>
          <a:xfrm>
            <a:off x="295275" y="1282042"/>
            <a:ext cx="11601449" cy="50699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55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ain Content Slide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p>
            <a:fld id="{3251789C-AC71-49D1-8AD0-E4F9F5F6B06F}"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cxnSp>
        <p:nvCxnSpPr>
          <p:cNvPr id="7" name="Straight Connector 6"/>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p>
            <a:fld id="{A2E1793F-C993-4D5E-BCAA-84E870C76986}"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7" name="Content Placeholder 10">
            <a:extLst>
              <a:ext uri="{FF2B5EF4-FFF2-40B4-BE49-F238E27FC236}">
                <a16:creationId xmlns:a16="http://schemas.microsoft.com/office/drawing/2014/main" id="{5071FE77-477D-4C65-AE91-FFCCE56B2966}"/>
              </a:ext>
            </a:extLst>
          </p:cNvPr>
          <p:cNvSpPr>
            <a:spLocks noGrp="1"/>
          </p:cNvSpPr>
          <p:nvPr>
            <p:ph sz="quarter" idx="13" hasCustomPrompt="1"/>
          </p:nvPr>
        </p:nvSpPr>
        <p:spPr>
          <a:xfrm>
            <a:off x="295276" y="1281929"/>
            <a:ext cx="5457410" cy="25217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0">
            <a:extLst>
              <a:ext uri="{FF2B5EF4-FFF2-40B4-BE49-F238E27FC236}">
                <a16:creationId xmlns:a16="http://schemas.microsoft.com/office/drawing/2014/main" id="{C76F6ADE-B83F-4C14-AB02-0A8201BD7533}"/>
              </a:ext>
            </a:extLst>
          </p:cNvPr>
          <p:cNvSpPr>
            <a:spLocks noGrp="1"/>
          </p:cNvSpPr>
          <p:nvPr>
            <p:ph sz="quarter" idx="14" hasCustomPrompt="1"/>
          </p:nvPr>
        </p:nvSpPr>
        <p:spPr>
          <a:xfrm>
            <a:off x="6439314" y="1281929"/>
            <a:ext cx="5457410" cy="25217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Picture Placeholder 22">
            <a:extLst>
              <a:ext uri="{FF2B5EF4-FFF2-40B4-BE49-F238E27FC236}">
                <a16:creationId xmlns:a16="http://schemas.microsoft.com/office/drawing/2014/main" id="{05DC7750-ED2E-474E-9007-EFFA8BD6FCA8}"/>
              </a:ext>
            </a:extLst>
          </p:cNvPr>
          <p:cNvSpPr>
            <a:spLocks noGrp="1"/>
          </p:cNvSpPr>
          <p:nvPr>
            <p:ph type="pic" sz="quarter" idx="15" hasCustomPrompt="1"/>
          </p:nvPr>
        </p:nvSpPr>
        <p:spPr>
          <a:xfrm>
            <a:off x="503239" y="3928536"/>
            <a:ext cx="1553552" cy="1413117"/>
          </a:xfrm>
          <a:noFill/>
        </p:spPr>
        <p:txBody>
          <a:bodyPr anchor="ctr"/>
          <a:lstStyle>
            <a:lvl1pPr algn="ctr">
              <a:defRPr sz="1200"/>
            </a:lvl1pPr>
          </a:lstStyle>
          <a:p>
            <a:r>
              <a:rPr lang="en-GB" dirty="0"/>
              <a:t>Click icon to</a:t>
            </a:r>
            <a:br>
              <a:rPr lang="en-GB" dirty="0"/>
            </a:br>
            <a:r>
              <a:rPr lang="en-GB" dirty="0"/>
              <a:t>insert picture</a:t>
            </a:r>
          </a:p>
        </p:txBody>
      </p:sp>
      <p:sp>
        <p:nvSpPr>
          <p:cNvPr id="24" name="Picture Placeholder 22">
            <a:extLst>
              <a:ext uri="{FF2B5EF4-FFF2-40B4-BE49-F238E27FC236}">
                <a16:creationId xmlns:a16="http://schemas.microsoft.com/office/drawing/2014/main" id="{BAF34642-FB4D-4541-94D0-96E9B8D6E071}"/>
              </a:ext>
            </a:extLst>
          </p:cNvPr>
          <p:cNvSpPr>
            <a:spLocks noGrp="1"/>
          </p:cNvSpPr>
          <p:nvPr>
            <p:ph type="pic" sz="quarter" idx="16" hasCustomPrompt="1"/>
          </p:nvPr>
        </p:nvSpPr>
        <p:spPr>
          <a:xfrm>
            <a:off x="3722350" y="3928535"/>
            <a:ext cx="1553552" cy="1413117"/>
          </a:xfrm>
          <a:noFill/>
          <a:ln w="12700" cap="rnd" cmpd="sng" algn="ctr">
            <a:noFill/>
            <a:prstDash val="solid"/>
          </a:ln>
        </p:spPr>
        <p:txBody>
          <a:bodyPr vert="horz" wrap="square" lIns="90000" tIns="46800" rIns="90000" bIns="46800" rtlCol="0" anchor="ctr" anchorCtr="0">
            <a:noAutofit/>
          </a:bodyPr>
          <a:lstStyle>
            <a:lvl1pPr>
              <a:defRPr lang="en-GB" sz="1200" dirty="0"/>
            </a:lvl1pPr>
          </a:lstStyle>
          <a:p>
            <a:pPr lvl="0" algn="ctr"/>
            <a:r>
              <a:rPr lang="en-GB" dirty="0"/>
              <a:t>Click icon to insert picture</a:t>
            </a:r>
          </a:p>
        </p:txBody>
      </p:sp>
      <p:sp>
        <p:nvSpPr>
          <p:cNvPr id="25" name="Picture Placeholder 22">
            <a:extLst>
              <a:ext uri="{FF2B5EF4-FFF2-40B4-BE49-F238E27FC236}">
                <a16:creationId xmlns:a16="http://schemas.microsoft.com/office/drawing/2014/main" id="{4F24CEF3-711C-4890-82AC-177DE3AF7FFC}"/>
              </a:ext>
            </a:extLst>
          </p:cNvPr>
          <p:cNvSpPr>
            <a:spLocks noGrp="1"/>
          </p:cNvSpPr>
          <p:nvPr>
            <p:ph type="pic" sz="quarter" idx="17" hasCustomPrompt="1"/>
          </p:nvPr>
        </p:nvSpPr>
        <p:spPr>
          <a:xfrm>
            <a:off x="6859997" y="3928535"/>
            <a:ext cx="1553552" cy="1413117"/>
          </a:xfrm>
          <a:noFill/>
          <a:ln w="12700" cap="rnd" cmpd="sng" algn="ctr">
            <a:noFill/>
            <a:prstDash val="solid"/>
          </a:ln>
        </p:spPr>
        <p:txBody>
          <a:bodyPr vert="horz" wrap="square" lIns="90000" tIns="46800" rIns="90000" bIns="46800" rtlCol="0" anchor="ctr" anchorCtr="0">
            <a:noAutofit/>
          </a:bodyPr>
          <a:lstStyle>
            <a:lvl1pPr>
              <a:defRPr lang="en-GB" sz="1200" dirty="0"/>
            </a:lvl1pPr>
          </a:lstStyle>
          <a:p>
            <a:pPr lvl="0" algn="ctr"/>
            <a:r>
              <a:rPr lang="en-GB" dirty="0"/>
              <a:t>Click icon to insert picture</a:t>
            </a:r>
          </a:p>
        </p:txBody>
      </p:sp>
      <p:sp>
        <p:nvSpPr>
          <p:cNvPr id="26" name="Picture Placeholder 22">
            <a:extLst>
              <a:ext uri="{FF2B5EF4-FFF2-40B4-BE49-F238E27FC236}">
                <a16:creationId xmlns:a16="http://schemas.microsoft.com/office/drawing/2014/main" id="{CABC33BC-3AF1-4116-9C84-0CDEFB59F17F}"/>
              </a:ext>
            </a:extLst>
          </p:cNvPr>
          <p:cNvSpPr>
            <a:spLocks noGrp="1"/>
          </p:cNvSpPr>
          <p:nvPr>
            <p:ph type="pic" sz="quarter" idx="18" hasCustomPrompt="1"/>
          </p:nvPr>
        </p:nvSpPr>
        <p:spPr>
          <a:xfrm>
            <a:off x="10160083" y="3928535"/>
            <a:ext cx="1553552" cy="1413117"/>
          </a:xfrm>
          <a:noFill/>
          <a:ln w="12700" cap="rnd" cmpd="sng" algn="ctr">
            <a:noFill/>
            <a:prstDash val="solid"/>
          </a:ln>
        </p:spPr>
        <p:txBody>
          <a:bodyPr vert="horz" wrap="square" lIns="90000" tIns="46800" rIns="90000" bIns="46800" rtlCol="0" anchor="ctr" anchorCtr="0">
            <a:noAutofit/>
          </a:bodyPr>
          <a:lstStyle>
            <a:lvl1pPr>
              <a:defRPr lang="en-GB" sz="1200" dirty="0"/>
            </a:lvl1pPr>
          </a:lstStyle>
          <a:p>
            <a:pPr lvl="0" algn="ctr"/>
            <a:r>
              <a:rPr lang="en-GB" dirty="0"/>
              <a:t>Click icon to insert picture</a:t>
            </a:r>
          </a:p>
        </p:txBody>
      </p:sp>
      <p:sp>
        <p:nvSpPr>
          <p:cNvPr id="28" name="Text Placeholder 27">
            <a:extLst>
              <a:ext uri="{FF2B5EF4-FFF2-40B4-BE49-F238E27FC236}">
                <a16:creationId xmlns:a16="http://schemas.microsoft.com/office/drawing/2014/main" id="{CD34F801-0575-48D1-A89C-480DE2605D36}"/>
              </a:ext>
            </a:extLst>
          </p:cNvPr>
          <p:cNvSpPr>
            <a:spLocks noGrp="1"/>
          </p:cNvSpPr>
          <p:nvPr>
            <p:ph type="body" sz="quarter" idx="19" hasCustomPrompt="1"/>
          </p:nvPr>
        </p:nvSpPr>
        <p:spPr>
          <a:xfrm>
            <a:off x="503238" y="5468928"/>
            <a:ext cx="1554162" cy="416719"/>
          </a:xfrm>
          <a:ln w="12700" cap="rnd" cmpd="sng" algn="ctr">
            <a:noFill/>
            <a:prstDash val="solid"/>
          </a:ln>
        </p:spPr>
        <p:txBody>
          <a:bodyPr vert="horz" wrap="square" lIns="90000" tIns="46800" rIns="90000" bIns="46800" rtlCol="0" anchor="ctr" anchorCtr="0">
            <a:noAutofit/>
          </a:bodyPr>
          <a:lstStyle>
            <a:lvl1pPr algn="ctr">
              <a:defRPr lang="en-US" sz="1200" smtClean="0"/>
            </a:lvl1pPr>
            <a:lvl2pPr>
              <a:defRPr lang="en-US" smtClean="0"/>
            </a:lvl2pPr>
            <a:lvl3pPr>
              <a:defRPr lang="en-US" smtClean="0"/>
            </a:lvl3pPr>
            <a:lvl4pPr>
              <a:defRPr lang="en-US" smtClean="0"/>
            </a:lvl4pPr>
            <a:lvl5pPr>
              <a:defRPr lang="en-GB"/>
            </a:lvl5pPr>
          </a:lstStyle>
          <a:p>
            <a:pPr lvl="0" algn="ctr"/>
            <a:r>
              <a:rPr lang="en-US" dirty="0"/>
              <a:t>Enter text here</a:t>
            </a:r>
            <a:endParaRPr lang="en-GB" dirty="0"/>
          </a:p>
        </p:txBody>
      </p:sp>
      <p:sp>
        <p:nvSpPr>
          <p:cNvPr id="29" name="Text Placeholder 27">
            <a:extLst>
              <a:ext uri="{FF2B5EF4-FFF2-40B4-BE49-F238E27FC236}">
                <a16:creationId xmlns:a16="http://schemas.microsoft.com/office/drawing/2014/main" id="{65535EAE-9E5D-4144-8210-6FC41A00C0CD}"/>
              </a:ext>
            </a:extLst>
          </p:cNvPr>
          <p:cNvSpPr>
            <a:spLocks noGrp="1"/>
          </p:cNvSpPr>
          <p:nvPr>
            <p:ph type="body" sz="quarter" idx="20" hasCustomPrompt="1"/>
          </p:nvPr>
        </p:nvSpPr>
        <p:spPr>
          <a:xfrm>
            <a:off x="3718761" y="5468928"/>
            <a:ext cx="1554162" cy="416719"/>
          </a:xfrm>
          <a:ln w="12700" cap="rnd" cmpd="sng" algn="ctr">
            <a:noFill/>
            <a:prstDash val="solid"/>
          </a:ln>
        </p:spPr>
        <p:txBody>
          <a:bodyPr vert="horz" wrap="square" lIns="90000" tIns="46800" rIns="90000" bIns="46800" rtlCol="0" anchor="ctr" anchorCtr="0">
            <a:noAutofit/>
          </a:bodyPr>
          <a:lstStyle>
            <a:lvl1pPr algn="ctr">
              <a:defRPr lang="en-US" sz="1200" smtClean="0"/>
            </a:lvl1pPr>
            <a:lvl2pPr>
              <a:defRPr lang="en-US" smtClean="0"/>
            </a:lvl2pPr>
            <a:lvl3pPr>
              <a:defRPr lang="en-US" smtClean="0"/>
            </a:lvl3pPr>
            <a:lvl4pPr>
              <a:defRPr lang="en-US" smtClean="0"/>
            </a:lvl4pPr>
            <a:lvl5pPr>
              <a:defRPr lang="en-GB"/>
            </a:lvl5pPr>
          </a:lstStyle>
          <a:p>
            <a:pPr lvl="0" algn="ctr"/>
            <a:r>
              <a:rPr lang="en-US" dirty="0"/>
              <a:t>Enter text here</a:t>
            </a:r>
            <a:endParaRPr lang="en-GB" dirty="0"/>
          </a:p>
        </p:txBody>
      </p:sp>
      <p:sp>
        <p:nvSpPr>
          <p:cNvPr id="30" name="Text Placeholder 27">
            <a:extLst>
              <a:ext uri="{FF2B5EF4-FFF2-40B4-BE49-F238E27FC236}">
                <a16:creationId xmlns:a16="http://schemas.microsoft.com/office/drawing/2014/main" id="{38C28F70-0C20-43DC-A9F6-0DDFC3AA4FA7}"/>
              </a:ext>
            </a:extLst>
          </p:cNvPr>
          <p:cNvSpPr>
            <a:spLocks noGrp="1"/>
          </p:cNvSpPr>
          <p:nvPr>
            <p:ph type="body" sz="quarter" idx="21" hasCustomPrompt="1"/>
          </p:nvPr>
        </p:nvSpPr>
        <p:spPr>
          <a:xfrm>
            <a:off x="6859690" y="5468928"/>
            <a:ext cx="1554162" cy="416719"/>
          </a:xfrm>
          <a:ln w="12700" cap="rnd" cmpd="sng" algn="ctr">
            <a:noFill/>
            <a:prstDash val="solid"/>
          </a:ln>
        </p:spPr>
        <p:txBody>
          <a:bodyPr vert="horz" wrap="square" lIns="90000" tIns="46800" rIns="90000" bIns="46800" rtlCol="0" anchor="ctr" anchorCtr="0">
            <a:noAutofit/>
          </a:bodyPr>
          <a:lstStyle>
            <a:lvl1pPr algn="ctr">
              <a:defRPr lang="en-US" sz="1200" smtClean="0"/>
            </a:lvl1pPr>
            <a:lvl2pPr>
              <a:defRPr lang="en-US" smtClean="0"/>
            </a:lvl2pPr>
            <a:lvl3pPr>
              <a:defRPr lang="en-US" smtClean="0"/>
            </a:lvl3pPr>
            <a:lvl4pPr>
              <a:defRPr lang="en-US" smtClean="0"/>
            </a:lvl4pPr>
            <a:lvl5pPr>
              <a:defRPr lang="en-GB"/>
            </a:lvl5pPr>
          </a:lstStyle>
          <a:p>
            <a:pPr lvl="0" algn="ctr"/>
            <a:r>
              <a:rPr lang="en-US" dirty="0"/>
              <a:t>Enter text here</a:t>
            </a:r>
          </a:p>
        </p:txBody>
      </p:sp>
      <p:sp>
        <p:nvSpPr>
          <p:cNvPr id="31" name="Text Placeholder 27">
            <a:extLst>
              <a:ext uri="{FF2B5EF4-FFF2-40B4-BE49-F238E27FC236}">
                <a16:creationId xmlns:a16="http://schemas.microsoft.com/office/drawing/2014/main" id="{E3A75411-6550-4BED-93B6-BED649FAF101}"/>
              </a:ext>
            </a:extLst>
          </p:cNvPr>
          <p:cNvSpPr>
            <a:spLocks noGrp="1"/>
          </p:cNvSpPr>
          <p:nvPr>
            <p:ph type="body" sz="quarter" idx="22" hasCustomPrompt="1"/>
          </p:nvPr>
        </p:nvSpPr>
        <p:spPr>
          <a:xfrm>
            <a:off x="10160083" y="5468928"/>
            <a:ext cx="1554162" cy="416719"/>
          </a:xfrm>
        </p:spPr>
        <p:txBody>
          <a:bodyPr anchor="ctr"/>
          <a:lstStyle>
            <a:lvl1pPr algn="ctr">
              <a:defRPr sz="1200"/>
            </a:lvl1pPr>
          </a:lstStyle>
          <a:p>
            <a:pPr lvl="0"/>
            <a:r>
              <a:rPr lang="en-US" dirty="0"/>
              <a:t>Enter text here</a:t>
            </a:r>
            <a:endParaRPr lang="en-GB" dirty="0"/>
          </a:p>
        </p:txBody>
      </p:sp>
      <p:cxnSp>
        <p:nvCxnSpPr>
          <p:cNvPr id="17" name="Straight Connector 16"/>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84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fade">
                                      <p:cBhvr>
                                        <p:cTn id="30" dur="500"/>
                                        <p:tgtEl>
                                          <p:spTgt spid="21">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fade">
                                      <p:cBhvr>
                                        <p:cTn id="33" dur="500"/>
                                        <p:tgtEl>
                                          <p:spTgt spid="21">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xEl>
                                              <p:pRg st="4" end="4"/>
                                            </p:txEl>
                                          </p:spTgt>
                                        </p:tgtEl>
                                        <p:attrNameLst>
                                          <p:attrName>style.visibility</p:attrName>
                                        </p:attrNameLst>
                                      </p:cBhvr>
                                      <p:to>
                                        <p:strVal val="visible"/>
                                      </p:to>
                                    </p:set>
                                    <p:animEffect transition="in" filter="fade">
                                      <p:cBhvr>
                                        <p:cTn id="36" dur="500"/>
                                        <p:tgtEl>
                                          <p:spTgt spid="2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21" grpId="0" build="p">
        <p:tmplLst>
          <p:tmpl lvl="1">
            <p:tnLst>
              <p:par>
                <p:cTn presetID="10"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3" grpId="0"/>
      <p:bldP spid="24" grpId="0"/>
      <p:bldP spid="25" grpId="0"/>
      <p:bldP spid="26" grpId="0"/>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on Icon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p>
            <a:fld id="{9B131A8F-B0AD-4543-828C-C715F69DEE48}"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7" name="Content Placeholder 10">
            <a:extLst>
              <a:ext uri="{FF2B5EF4-FFF2-40B4-BE49-F238E27FC236}">
                <a16:creationId xmlns:a16="http://schemas.microsoft.com/office/drawing/2014/main" id="{5071FE77-477D-4C65-AE91-FFCCE56B2966}"/>
              </a:ext>
            </a:extLst>
          </p:cNvPr>
          <p:cNvSpPr>
            <a:spLocks noGrp="1"/>
          </p:cNvSpPr>
          <p:nvPr>
            <p:ph sz="quarter" idx="13" hasCustomPrompt="1"/>
          </p:nvPr>
        </p:nvSpPr>
        <p:spPr>
          <a:xfrm>
            <a:off x="295276" y="1281929"/>
            <a:ext cx="5457410" cy="25217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0">
            <a:extLst>
              <a:ext uri="{FF2B5EF4-FFF2-40B4-BE49-F238E27FC236}">
                <a16:creationId xmlns:a16="http://schemas.microsoft.com/office/drawing/2014/main" id="{C76F6ADE-B83F-4C14-AB02-0A8201BD7533}"/>
              </a:ext>
            </a:extLst>
          </p:cNvPr>
          <p:cNvSpPr>
            <a:spLocks noGrp="1"/>
          </p:cNvSpPr>
          <p:nvPr>
            <p:ph sz="quarter" idx="14" hasCustomPrompt="1"/>
          </p:nvPr>
        </p:nvSpPr>
        <p:spPr>
          <a:xfrm>
            <a:off x="6439314" y="1281929"/>
            <a:ext cx="5457410" cy="252171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Picture Placeholder 22">
            <a:extLst>
              <a:ext uri="{FF2B5EF4-FFF2-40B4-BE49-F238E27FC236}">
                <a16:creationId xmlns:a16="http://schemas.microsoft.com/office/drawing/2014/main" id="{05DC7750-ED2E-474E-9007-EFFA8BD6FCA8}"/>
              </a:ext>
            </a:extLst>
          </p:cNvPr>
          <p:cNvSpPr>
            <a:spLocks noGrp="1"/>
          </p:cNvSpPr>
          <p:nvPr>
            <p:ph type="pic" sz="quarter" idx="15" hasCustomPrompt="1"/>
          </p:nvPr>
        </p:nvSpPr>
        <p:spPr>
          <a:xfrm>
            <a:off x="503239" y="3928536"/>
            <a:ext cx="1553552" cy="1957112"/>
          </a:xfrm>
          <a:noFill/>
        </p:spPr>
        <p:txBody>
          <a:bodyPr anchor="ctr"/>
          <a:lstStyle>
            <a:lvl1pPr algn="ctr">
              <a:defRPr sz="1200"/>
            </a:lvl1pPr>
          </a:lstStyle>
          <a:p>
            <a:r>
              <a:rPr lang="en-GB" dirty="0"/>
              <a:t>Click icon to</a:t>
            </a:r>
            <a:br>
              <a:rPr lang="en-GB" dirty="0"/>
            </a:br>
            <a:r>
              <a:rPr lang="en-GB" dirty="0"/>
              <a:t>insert picture</a:t>
            </a:r>
          </a:p>
        </p:txBody>
      </p:sp>
      <p:sp>
        <p:nvSpPr>
          <p:cNvPr id="24" name="Picture Placeholder 22">
            <a:extLst>
              <a:ext uri="{FF2B5EF4-FFF2-40B4-BE49-F238E27FC236}">
                <a16:creationId xmlns:a16="http://schemas.microsoft.com/office/drawing/2014/main" id="{BAF34642-FB4D-4541-94D0-96E9B8D6E071}"/>
              </a:ext>
            </a:extLst>
          </p:cNvPr>
          <p:cNvSpPr>
            <a:spLocks noGrp="1"/>
          </p:cNvSpPr>
          <p:nvPr>
            <p:ph type="pic" sz="quarter" idx="16" hasCustomPrompt="1"/>
          </p:nvPr>
        </p:nvSpPr>
        <p:spPr>
          <a:xfrm>
            <a:off x="3722350" y="3928535"/>
            <a:ext cx="1553552" cy="1957112"/>
          </a:xfrm>
          <a:noFill/>
          <a:ln w="12700" cap="rnd" cmpd="sng" algn="ctr">
            <a:noFill/>
            <a:prstDash val="solid"/>
          </a:ln>
        </p:spPr>
        <p:txBody>
          <a:bodyPr vert="horz" wrap="square" lIns="90000" tIns="46800" rIns="90000" bIns="46800" rtlCol="0" anchor="ctr" anchorCtr="0">
            <a:noAutofit/>
          </a:bodyPr>
          <a:lstStyle>
            <a:lvl1pPr>
              <a:defRPr lang="en-GB" sz="1200" dirty="0"/>
            </a:lvl1pPr>
          </a:lstStyle>
          <a:p>
            <a:pPr lvl="0" algn="ctr"/>
            <a:r>
              <a:rPr lang="en-GB" dirty="0"/>
              <a:t>Click icon to insert picture</a:t>
            </a:r>
          </a:p>
        </p:txBody>
      </p:sp>
      <p:sp>
        <p:nvSpPr>
          <p:cNvPr id="25" name="Picture Placeholder 22">
            <a:extLst>
              <a:ext uri="{FF2B5EF4-FFF2-40B4-BE49-F238E27FC236}">
                <a16:creationId xmlns:a16="http://schemas.microsoft.com/office/drawing/2014/main" id="{4F24CEF3-711C-4890-82AC-177DE3AF7FFC}"/>
              </a:ext>
            </a:extLst>
          </p:cNvPr>
          <p:cNvSpPr>
            <a:spLocks noGrp="1"/>
          </p:cNvSpPr>
          <p:nvPr>
            <p:ph type="pic" sz="quarter" idx="17" hasCustomPrompt="1"/>
          </p:nvPr>
        </p:nvSpPr>
        <p:spPr>
          <a:xfrm>
            <a:off x="6859997" y="3928535"/>
            <a:ext cx="1553552" cy="1957112"/>
          </a:xfrm>
          <a:noFill/>
          <a:ln w="12700" cap="rnd" cmpd="sng" algn="ctr">
            <a:noFill/>
            <a:prstDash val="solid"/>
          </a:ln>
        </p:spPr>
        <p:txBody>
          <a:bodyPr vert="horz" wrap="square" lIns="90000" tIns="46800" rIns="90000" bIns="46800" rtlCol="0" anchor="ctr" anchorCtr="0">
            <a:noAutofit/>
          </a:bodyPr>
          <a:lstStyle>
            <a:lvl1pPr>
              <a:defRPr lang="en-GB" sz="1200" dirty="0"/>
            </a:lvl1pPr>
          </a:lstStyle>
          <a:p>
            <a:pPr lvl="0" algn="ctr"/>
            <a:r>
              <a:rPr lang="en-GB" dirty="0"/>
              <a:t>Click icon to insert picture</a:t>
            </a:r>
          </a:p>
        </p:txBody>
      </p:sp>
      <p:sp>
        <p:nvSpPr>
          <p:cNvPr id="26" name="Picture Placeholder 22">
            <a:extLst>
              <a:ext uri="{FF2B5EF4-FFF2-40B4-BE49-F238E27FC236}">
                <a16:creationId xmlns:a16="http://schemas.microsoft.com/office/drawing/2014/main" id="{CABC33BC-3AF1-4116-9C84-0CDEFB59F17F}"/>
              </a:ext>
            </a:extLst>
          </p:cNvPr>
          <p:cNvSpPr>
            <a:spLocks noGrp="1"/>
          </p:cNvSpPr>
          <p:nvPr>
            <p:ph type="pic" sz="quarter" idx="18" hasCustomPrompt="1"/>
          </p:nvPr>
        </p:nvSpPr>
        <p:spPr>
          <a:xfrm>
            <a:off x="10160083" y="3928535"/>
            <a:ext cx="1553552" cy="1957112"/>
          </a:xfrm>
          <a:noFill/>
          <a:ln w="12700" cap="rnd" cmpd="sng" algn="ctr">
            <a:noFill/>
            <a:prstDash val="solid"/>
          </a:ln>
        </p:spPr>
        <p:txBody>
          <a:bodyPr vert="horz" wrap="square" lIns="90000" tIns="46800" rIns="90000" bIns="46800" rtlCol="0" anchor="ctr" anchorCtr="0">
            <a:noAutofit/>
          </a:bodyPr>
          <a:lstStyle>
            <a:lvl1pPr>
              <a:defRPr lang="en-GB" sz="1200" dirty="0"/>
            </a:lvl1pPr>
          </a:lstStyle>
          <a:p>
            <a:pPr lvl="0" algn="ctr"/>
            <a:r>
              <a:rPr lang="en-GB" dirty="0"/>
              <a:t>Click icon to insert picture</a:t>
            </a:r>
          </a:p>
        </p:txBody>
      </p:sp>
      <p:sp>
        <p:nvSpPr>
          <p:cNvPr id="28" name="Text Placeholder 27">
            <a:extLst>
              <a:ext uri="{FF2B5EF4-FFF2-40B4-BE49-F238E27FC236}">
                <a16:creationId xmlns:a16="http://schemas.microsoft.com/office/drawing/2014/main" id="{CD34F801-0575-48D1-A89C-480DE2605D36}"/>
              </a:ext>
            </a:extLst>
          </p:cNvPr>
          <p:cNvSpPr>
            <a:spLocks noGrp="1"/>
          </p:cNvSpPr>
          <p:nvPr>
            <p:ph type="body" sz="quarter" idx="19" hasCustomPrompt="1"/>
          </p:nvPr>
        </p:nvSpPr>
        <p:spPr>
          <a:xfrm>
            <a:off x="503238" y="5468928"/>
            <a:ext cx="1554162" cy="416719"/>
          </a:xfrm>
          <a:ln w="12700" cap="rnd" cmpd="sng" algn="ctr">
            <a:noFill/>
            <a:prstDash val="solid"/>
          </a:ln>
        </p:spPr>
        <p:txBody>
          <a:bodyPr vert="horz" wrap="square" lIns="90000" tIns="46800" rIns="90000" bIns="46800" rtlCol="0" anchor="ctr" anchorCtr="0">
            <a:noAutofit/>
          </a:bodyPr>
          <a:lstStyle>
            <a:lvl1pPr>
              <a:defRPr lang="en-US" sz="1200" smtClean="0"/>
            </a:lvl1pPr>
            <a:lvl2pPr>
              <a:defRPr lang="en-US" smtClean="0"/>
            </a:lvl2pPr>
            <a:lvl3pPr>
              <a:defRPr lang="en-US" smtClean="0"/>
            </a:lvl3pPr>
            <a:lvl4pPr>
              <a:defRPr lang="en-US" smtClean="0"/>
            </a:lvl4pPr>
            <a:lvl5pPr>
              <a:defRPr lang="en-GB"/>
            </a:lvl5pPr>
          </a:lstStyle>
          <a:p>
            <a:pPr lvl="0" algn="ctr"/>
            <a:r>
              <a:rPr lang="en-US" dirty="0"/>
              <a:t>Enter text here</a:t>
            </a:r>
            <a:endParaRPr lang="en-GB" dirty="0"/>
          </a:p>
        </p:txBody>
      </p:sp>
      <p:sp>
        <p:nvSpPr>
          <p:cNvPr id="29" name="Text Placeholder 27">
            <a:extLst>
              <a:ext uri="{FF2B5EF4-FFF2-40B4-BE49-F238E27FC236}">
                <a16:creationId xmlns:a16="http://schemas.microsoft.com/office/drawing/2014/main" id="{65535EAE-9E5D-4144-8210-6FC41A00C0CD}"/>
              </a:ext>
            </a:extLst>
          </p:cNvPr>
          <p:cNvSpPr>
            <a:spLocks noGrp="1"/>
          </p:cNvSpPr>
          <p:nvPr>
            <p:ph type="body" sz="quarter" idx="20" hasCustomPrompt="1"/>
          </p:nvPr>
        </p:nvSpPr>
        <p:spPr>
          <a:xfrm>
            <a:off x="3718761" y="5468928"/>
            <a:ext cx="1554162" cy="416719"/>
          </a:xfrm>
          <a:ln w="12700" cap="rnd" cmpd="sng" algn="ctr">
            <a:noFill/>
            <a:prstDash val="solid"/>
          </a:ln>
        </p:spPr>
        <p:txBody>
          <a:bodyPr vert="horz" wrap="square" lIns="90000" tIns="46800" rIns="90000" bIns="46800" rtlCol="0" anchor="ctr" anchorCtr="0">
            <a:noAutofit/>
          </a:bodyPr>
          <a:lstStyle>
            <a:lvl1pPr>
              <a:defRPr lang="en-US" sz="1200" smtClean="0"/>
            </a:lvl1pPr>
            <a:lvl2pPr>
              <a:defRPr lang="en-US" smtClean="0"/>
            </a:lvl2pPr>
            <a:lvl3pPr>
              <a:defRPr lang="en-US" smtClean="0"/>
            </a:lvl3pPr>
            <a:lvl4pPr>
              <a:defRPr lang="en-US" smtClean="0"/>
            </a:lvl4pPr>
            <a:lvl5pPr>
              <a:defRPr lang="en-GB"/>
            </a:lvl5pPr>
          </a:lstStyle>
          <a:p>
            <a:pPr lvl="0" algn="ctr"/>
            <a:r>
              <a:rPr lang="en-US" dirty="0"/>
              <a:t>Enter text here</a:t>
            </a:r>
            <a:endParaRPr lang="en-GB" dirty="0"/>
          </a:p>
        </p:txBody>
      </p:sp>
      <p:sp>
        <p:nvSpPr>
          <p:cNvPr id="30" name="Text Placeholder 27">
            <a:extLst>
              <a:ext uri="{FF2B5EF4-FFF2-40B4-BE49-F238E27FC236}">
                <a16:creationId xmlns:a16="http://schemas.microsoft.com/office/drawing/2014/main" id="{38C28F70-0C20-43DC-A9F6-0DDFC3AA4FA7}"/>
              </a:ext>
            </a:extLst>
          </p:cNvPr>
          <p:cNvSpPr>
            <a:spLocks noGrp="1"/>
          </p:cNvSpPr>
          <p:nvPr>
            <p:ph type="body" sz="quarter" idx="21" hasCustomPrompt="1"/>
          </p:nvPr>
        </p:nvSpPr>
        <p:spPr>
          <a:xfrm>
            <a:off x="6859690" y="5468928"/>
            <a:ext cx="1554162" cy="416719"/>
          </a:xfrm>
          <a:ln w="12700" cap="rnd" cmpd="sng" algn="ctr">
            <a:noFill/>
            <a:prstDash val="solid"/>
          </a:ln>
        </p:spPr>
        <p:txBody>
          <a:bodyPr vert="horz" wrap="square" lIns="90000" tIns="46800" rIns="90000" bIns="46800" rtlCol="0" anchor="ctr" anchorCtr="0">
            <a:noAutofit/>
          </a:bodyPr>
          <a:lstStyle>
            <a:lvl1pPr>
              <a:defRPr lang="en-US" sz="1200" smtClean="0"/>
            </a:lvl1pPr>
            <a:lvl2pPr>
              <a:defRPr lang="en-US" smtClean="0"/>
            </a:lvl2pPr>
            <a:lvl3pPr>
              <a:defRPr lang="en-US" smtClean="0"/>
            </a:lvl3pPr>
            <a:lvl4pPr>
              <a:defRPr lang="en-US" smtClean="0"/>
            </a:lvl4pPr>
            <a:lvl5pPr>
              <a:defRPr lang="en-GB"/>
            </a:lvl5pPr>
          </a:lstStyle>
          <a:p>
            <a:pPr lvl="0" algn="ctr"/>
            <a:r>
              <a:rPr lang="en-US" dirty="0"/>
              <a:t>Enter text here</a:t>
            </a:r>
          </a:p>
        </p:txBody>
      </p:sp>
      <p:sp>
        <p:nvSpPr>
          <p:cNvPr id="31" name="Text Placeholder 27">
            <a:extLst>
              <a:ext uri="{FF2B5EF4-FFF2-40B4-BE49-F238E27FC236}">
                <a16:creationId xmlns:a16="http://schemas.microsoft.com/office/drawing/2014/main" id="{E3A75411-6550-4BED-93B6-BED649FAF101}"/>
              </a:ext>
            </a:extLst>
          </p:cNvPr>
          <p:cNvSpPr>
            <a:spLocks noGrp="1"/>
          </p:cNvSpPr>
          <p:nvPr>
            <p:ph type="body" sz="quarter" idx="22" hasCustomPrompt="1"/>
          </p:nvPr>
        </p:nvSpPr>
        <p:spPr>
          <a:xfrm>
            <a:off x="10160083" y="5468928"/>
            <a:ext cx="1554162" cy="416719"/>
          </a:xfrm>
        </p:spPr>
        <p:txBody>
          <a:bodyPr anchor="ctr"/>
          <a:lstStyle>
            <a:lvl1pPr algn="ctr">
              <a:defRPr sz="1200"/>
            </a:lvl1pPr>
          </a:lstStyle>
          <a:p>
            <a:pPr lvl="0"/>
            <a:r>
              <a:rPr lang="en-US" dirty="0"/>
              <a:t>Enter text here</a:t>
            </a:r>
            <a:endParaRPr lang="en-GB" dirty="0"/>
          </a:p>
        </p:txBody>
      </p:sp>
      <p:cxnSp>
        <p:nvCxnSpPr>
          <p:cNvPr id="17" name="Straight Connector 16"/>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76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500"/>
                                        <p:tgtEl>
                                          <p:spTgt spid="2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fade">
                                      <p:cBhvr>
                                        <p:cTn id="30" dur="500"/>
                                        <p:tgtEl>
                                          <p:spTgt spid="21">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fade">
                                      <p:cBhvr>
                                        <p:cTn id="33" dur="500"/>
                                        <p:tgtEl>
                                          <p:spTgt spid="21">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xEl>
                                              <p:pRg st="4" end="4"/>
                                            </p:txEl>
                                          </p:spTgt>
                                        </p:tgtEl>
                                        <p:attrNameLst>
                                          <p:attrName>style.visibility</p:attrName>
                                        </p:attrNameLst>
                                      </p:cBhvr>
                                      <p:to>
                                        <p:strVal val="visible"/>
                                      </p:to>
                                    </p:set>
                                    <p:animEffect transition="in" filter="fade">
                                      <p:cBhvr>
                                        <p:cTn id="36" dur="500"/>
                                        <p:tgtEl>
                                          <p:spTgt spid="2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21" grpId="0" build="p">
        <p:tmplLst>
          <p:tmpl lvl="1">
            <p:tnLst>
              <p:par>
                <p:cTn presetID="10"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3" grpId="0"/>
      <p:bldP spid="24" grpId="0"/>
      <p:bldP spid="25" grpId="0"/>
      <p:bldP spid="26" grpId="0"/>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nd Icon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solidFill>
                  <a:schemeClr val="tx2"/>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lvl1pPr>
              <a:defRPr>
                <a:solidFill>
                  <a:schemeClr val="tx2"/>
                </a:solidFill>
              </a:defRPr>
            </a:lvl1pPr>
          </a:lstStyle>
          <a:p>
            <a:fld id="{23432AC7-467D-45F3-9DCE-D5466B68942F}"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lvl1pPr>
              <a:defRPr>
                <a:solidFill>
                  <a:schemeClr val="tx2"/>
                </a:solidFill>
              </a:defRPr>
            </a:lvl1p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lvl1pPr>
              <a:defRPr>
                <a:solidFill>
                  <a:schemeClr val="tx2"/>
                </a:solidFill>
              </a:defRPr>
            </a:lvl1p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sp>
        <p:nvSpPr>
          <p:cNvPr id="9" name="Text Placeholder 8">
            <a:extLst>
              <a:ext uri="{FF2B5EF4-FFF2-40B4-BE49-F238E27FC236}">
                <a16:creationId xmlns:a16="http://schemas.microsoft.com/office/drawing/2014/main" id="{00CE4A78-DBA1-4371-ADC5-DC9E4494C50C}"/>
              </a:ext>
            </a:extLst>
          </p:cNvPr>
          <p:cNvSpPr>
            <a:spLocks noGrp="1"/>
          </p:cNvSpPr>
          <p:nvPr>
            <p:ph type="body" sz="quarter" idx="32" hasCustomPrompt="1"/>
          </p:nvPr>
        </p:nvSpPr>
        <p:spPr>
          <a:xfrm>
            <a:off x="1620838" y="2150244"/>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a:extLst>
              <a:ext uri="{FF2B5EF4-FFF2-40B4-BE49-F238E27FC236}">
                <a16:creationId xmlns:a16="http://schemas.microsoft.com/office/drawing/2014/main" id="{972D20DE-739A-47FE-8A13-6BB2A119D25A}"/>
              </a:ext>
            </a:extLst>
          </p:cNvPr>
          <p:cNvSpPr>
            <a:spLocks noGrp="1"/>
          </p:cNvSpPr>
          <p:nvPr>
            <p:ph type="body" sz="quarter" idx="33" hasCustomPrompt="1"/>
          </p:nvPr>
        </p:nvSpPr>
        <p:spPr>
          <a:xfrm>
            <a:off x="7378411" y="2150244"/>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a:extLst>
              <a:ext uri="{FF2B5EF4-FFF2-40B4-BE49-F238E27FC236}">
                <a16:creationId xmlns:a16="http://schemas.microsoft.com/office/drawing/2014/main" id="{3CA85577-C774-4292-839C-5AE4199C6CA8}"/>
              </a:ext>
            </a:extLst>
          </p:cNvPr>
          <p:cNvSpPr>
            <a:spLocks noGrp="1"/>
          </p:cNvSpPr>
          <p:nvPr>
            <p:ph type="body" sz="quarter" idx="34" hasCustomPrompt="1"/>
          </p:nvPr>
        </p:nvSpPr>
        <p:spPr>
          <a:xfrm>
            <a:off x="1620838" y="4323985"/>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8">
            <a:extLst>
              <a:ext uri="{FF2B5EF4-FFF2-40B4-BE49-F238E27FC236}">
                <a16:creationId xmlns:a16="http://schemas.microsoft.com/office/drawing/2014/main" id="{50407203-90A7-4D9C-8504-F510981A4177}"/>
              </a:ext>
            </a:extLst>
          </p:cNvPr>
          <p:cNvSpPr>
            <a:spLocks noGrp="1"/>
          </p:cNvSpPr>
          <p:nvPr>
            <p:ph type="body" sz="quarter" idx="35" hasCustomPrompt="1"/>
          </p:nvPr>
        </p:nvSpPr>
        <p:spPr>
          <a:xfrm>
            <a:off x="7378411" y="4332412"/>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F55E4869-4065-42ED-8CCE-8B398C136542}"/>
              </a:ext>
            </a:extLst>
          </p:cNvPr>
          <p:cNvSpPr>
            <a:spLocks noGrp="1"/>
          </p:cNvSpPr>
          <p:nvPr>
            <p:ph type="pic" sz="quarter" idx="36" hasCustomPrompt="1"/>
          </p:nvPr>
        </p:nvSpPr>
        <p:spPr>
          <a:xfrm>
            <a:off x="420688" y="2150244"/>
            <a:ext cx="1038225" cy="1066800"/>
          </a:xfrm>
          <a:noFill/>
          <a:ln>
            <a:noFill/>
          </a:ln>
        </p:spPr>
        <p:txBody>
          <a:bodyPr anchor="ctr"/>
          <a:lstStyle>
            <a:lvl1pPr algn="ctr">
              <a:defRPr sz="1200">
                <a:solidFill>
                  <a:schemeClr val="tx2"/>
                </a:solidFill>
              </a:defRPr>
            </a:lvl1pPr>
          </a:lstStyle>
          <a:p>
            <a:r>
              <a:rPr lang="en-GB" dirty="0"/>
              <a:t>Click icon to insert picture</a:t>
            </a:r>
          </a:p>
        </p:txBody>
      </p:sp>
      <p:sp>
        <p:nvSpPr>
          <p:cNvPr id="17" name="Picture Placeholder 7">
            <a:extLst>
              <a:ext uri="{FF2B5EF4-FFF2-40B4-BE49-F238E27FC236}">
                <a16:creationId xmlns:a16="http://schemas.microsoft.com/office/drawing/2014/main" id="{DDB11563-09F8-40D6-B512-A01BC0607560}"/>
              </a:ext>
            </a:extLst>
          </p:cNvPr>
          <p:cNvSpPr>
            <a:spLocks noGrp="1"/>
          </p:cNvSpPr>
          <p:nvPr>
            <p:ph type="pic" sz="quarter" idx="37" hasCustomPrompt="1"/>
          </p:nvPr>
        </p:nvSpPr>
        <p:spPr>
          <a:xfrm>
            <a:off x="6162675" y="2150244"/>
            <a:ext cx="1038225" cy="1066800"/>
          </a:xfrm>
          <a:noFill/>
          <a:ln>
            <a:noFill/>
          </a:ln>
        </p:spPr>
        <p:txBody>
          <a:bodyPr anchor="ctr"/>
          <a:lstStyle>
            <a:lvl1pPr algn="ctr">
              <a:defRPr sz="1200">
                <a:solidFill>
                  <a:schemeClr val="tx2"/>
                </a:solidFill>
              </a:defRPr>
            </a:lvl1pPr>
          </a:lstStyle>
          <a:p>
            <a:r>
              <a:rPr lang="en-GB" dirty="0"/>
              <a:t>Click icon to insert picture</a:t>
            </a:r>
          </a:p>
        </p:txBody>
      </p:sp>
      <p:sp>
        <p:nvSpPr>
          <p:cNvPr id="18" name="Picture Placeholder 7">
            <a:extLst>
              <a:ext uri="{FF2B5EF4-FFF2-40B4-BE49-F238E27FC236}">
                <a16:creationId xmlns:a16="http://schemas.microsoft.com/office/drawing/2014/main" id="{C92EA0B5-6C52-4FBD-862F-75171BED3625}"/>
              </a:ext>
            </a:extLst>
          </p:cNvPr>
          <p:cNvSpPr>
            <a:spLocks noGrp="1"/>
          </p:cNvSpPr>
          <p:nvPr>
            <p:ph type="pic" sz="quarter" idx="38" hasCustomPrompt="1"/>
          </p:nvPr>
        </p:nvSpPr>
        <p:spPr>
          <a:xfrm>
            <a:off x="420688" y="4323201"/>
            <a:ext cx="1038225" cy="1066800"/>
          </a:xfrm>
          <a:noFill/>
          <a:ln>
            <a:noFill/>
          </a:ln>
        </p:spPr>
        <p:txBody>
          <a:bodyPr anchor="ctr"/>
          <a:lstStyle>
            <a:lvl1pPr algn="ctr">
              <a:defRPr sz="1200">
                <a:solidFill>
                  <a:schemeClr val="tx2"/>
                </a:solidFill>
              </a:defRPr>
            </a:lvl1pPr>
          </a:lstStyle>
          <a:p>
            <a:r>
              <a:rPr lang="en-GB" dirty="0"/>
              <a:t>Click icon to insert picture</a:t>
            </a:r>
          </a:p>
        </p:txBody>
      </p:sp>
      <p:sp>
        <p:nvSpPr>
          <p:cNvPr id="19" name="Picture Placeholder 7">
            <a:extLst>
              <a:ext uri="{FF2B5EF4-FFF2-40B4-BE49-F238E27FC236}">
                <a16:creationId xmlns:a16="http://schemas.microsoft.com/office/drawing/2014/main" id="{9EB70C42-E0F8-4C30-8B14-4DE4991AC14E}"/>
              </a:ext>
            </a:extLst>
          </p:cNvPr>
          <p:cNvSpPr>
            <a:spLocks noGrp="1"/>
          </p:cNvSpPr>
          <p:nvPr>
            <p:ph type="pic" sz="quarter" idx="39" hasCustomPrompt="1"/>
          </p:nvPr>
        </p:nvSpPr>
        <p:spPr>
          <a:xfrm>
            <a:off x="6162675" y="4323201"/>
            <a:ext cx="1038225" cy="1066800"/>
          </a:xfrm>
          <a:noFill/>
          <a:ln>
            <a:noFill/>
          </a:ln>
        </p:spPr>
        <p:txBody>
          <a:bodyPr anchor="ctr"/>
          <a:lstStyle>
            <a:lvl1pPr algn="ctr">
              <a:defRPr sz="1200">
                <a:solidFill>
                  <a:schemeClr val="tx2"/>
                </a:solidFill>
              </a:defRPr>
            </a:lvl1pPr>
          </a:lstStyle>
          <a:p>
            <a:r>
              <a:rPr lang="en-GB" dirty="0"/>
              <a:t>Click icon to insert picture</a:t>
            </a:r>
          </a:p>
        </p:txBody>
      </p:sp>
      <p:cxnSp>
        <p:nvCxnSpPr>
          <p:cNvPr id="15" name="Straight Connector 14"/>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p:tmplLst>
          <p:tmpl>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8" grpId="0"/>
      <p:bldP spid="17" grpId="0"/>
      <p:bldP spid="18" grpId="0"/>
      <p:bldP spid="19"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nd Icon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solidFill>
                  <a:schemeClr val="tx2"/>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lvl1pPr>
              <a:defRPr>
                <a:solidFill>
                  <a:schemeClr val="tx2"/>
                </a:solidFill>
              </a:defRPr>
            </a:lvl1pPr>
          </a:lstStyle>
          <a:p>
            <a:fld id="{47D2B68B-0E6D-4EC9-98E2-8236E3DE23B8}"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lvl1pPr>
              <a:defRPr>
                <a:solidFill>
                  <a:schemeClr val="tx2"/>
                </a:solidFill>
              </a:defRPr>
            </a:lvl1p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lvl1pPr>
              <a:defRPr>
                <a:solidFill>
                  <a:schemeClr val="tx2"/>
                </a:solidFill>
              </a:defRPr>
            </a:lvl1p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sp>
        <p:nvSpPr>
          <p:cNvPr id="9" name="Text Placeholder 8">
            <a:extLst>
              <a:ext uri="{FF2B5EF4-FFF2-40B4-BE49-F238E27FC236}">
                <a16:creationId xmlns:a16="http://schemas.microsoft.com/office/drawing/2014/main" id="{00CE4A78-DBA1-4371-ADC5-DC9E4494C50C}"/>
              </a:ext>
            </a:extLst>
          </p:cNvPr>
          <p:cNvSpPr>
            <a:spLocks noGrp="1"/>
          </p:cNvSpPr>
          <p:nvPr>
            <p:ph type="body" sz="quarter" idx="32" hasCustomPrompt="1"/>
          </p:nvPr>
        </p:nvSpPr>
        <p:spPr>
          <a:xfrm>
            <a:off x="1620838" y="2150244"/>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a:extLst>
              <a:ext uri="{FF2B5EF4-FFF2-40B4-BE49-F238E27FC236}">
                <a16:creationId xmlns:a16="http://schemas.microsoft.com/office/drawing/2014/main" id="{972D20DE-739A-47FE-8A13-6BB2A119D25A}"/>
              </a:ext>
            </a:extLst>
          </p:cNvPr>
          <p:cNvSpPr>
            <a:spLocks noGrp="1"/>
          </p:cNvSpPr>
          <p:nvPr>
            <p:ph type="body" sz="quarter" idx="33" hasCustomPrompt="1"/>
          </p:nvPr>
        </p:nvSpPr>
        <p:spPr>
          <a:xfrm>
            <a:off x="7378411" y="2150244"/>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a:extLst>
              <a:ext uri="{FF2B5EF4-FFF2-40B4-BE49-F238E27FC236}">
                <a16:creationId xmlns:a16="http://schemas.microsoft.com/office/drawing/2014/main" id="{3CA85577-C774-4292-839C-5AE4199C6CA8}"/>
              </a:ext>
            </a:extLst>
          </p:cNvPr>
          <p:cNvSpPr>
            <a:spLocks noGrp="1"/>
          </p:cNvSpPr>
          <p:nvPr>
            <p:ph type="body" sz="quarter" idx="34" hasCustomPrompt="1"/>
          </p:nvPr>
        </p:nvSpPr>
        <p:spPr>
          <a:xfrm>
            <a:off x="1620838" y="4323985"/>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8">
            <a:extLst>
              <a:ext uri="{FF2B5EF4-FFF2-40B4-BE49-F238E27FC236}">
                <a16:creationId xmlns:a16="http://schemas.microsoft.com/office/drawing/2014/main" id="{50407203-90A7-4D9C-8504-F510981A4177}"/>
              </a:ext>
            </a:extLst>
          </p:cNvPr>
          <p:cNvSpPr>
            <a:spLocks noGrp="1"/>
          </p:cNvSpPr>
          <p:nvPr>
            <p:ph type="body" sz="quarter" idx="35" hasCustomPrompt="1"/>
          </p:nvPr>
        </p:nvSpPr>
        <p:spPr>
          <a:xfrm>
            <a:off x="7378411" y="4332412"/>
            <a:ext cx="3946525" cy="106758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F55E4869-4065-42ED-8CCE-8B398C136542}"/>
              </a:ext>
            </a:extLst>
          </p:cNvPr>
          <p:cNvSpPr>
            <a:spLocks noGrp="1"/>
          </p:cNvSpPr>
          <p:nvPr>
            <p:ph type="pic" sz="quarter" idx="36" hasCustomPrompt="1"/>
          </p:nvPr>
        </p:nvSpPr>
        <p:spPr>
          <a:xfrm>
            <a:off x="420688" y="2150244"/>
            <a:ext cx="1038225" cy="1066800"/>
          </a:xfrm>
          <a:solidFill>
            <a:schemeClr val="bg1">
              <a:lumMod val="75000"/>
            </a:schemeClr>
          </a:solidFill>
          <a:ln>
            <a:solidFill>
              <a:schemeClr val="accent6"/>
            </a:solidFill>
          </a:ln>
        </p:spPr>
        <p:txBody>
          <a:bodyPr anchor="ctr"/>
          <a:lstStyle>
            <a:lvl1pPr algn="ctr">
              <a:defRPr sz="1200">
                <a:solidFill>
                  <a:schemeClr val="tx2"/>
                </a:solidFill>
              </a:defRPr>
            </a:lvl1pPr>
          </a:lstStyle>
          <a:p>
            <a:r>
              <a:rPr lang="en-GB" dirty="0"/>
              <a:t>Click icon to insert picture</a:t>
            </a:r>
          </a:p>
        </p:txBody>
      </p:sp>
      <p:sp>
        <p:nvSpPr>
          <p:cNvPr id="17" name="Picture Placeholder 7">
            <a:extLst>
              <a:ext uri="{FF2B5EF4-FFF2-40B4-BE49-F238E27FC236}">
                <a16:creationId xmlns:a16="http://schemas.microsoft.com/office/drawing/2014/main" id="{DDB11563-09F8-40D6-B512-A01BC0607560}"/>
              </a:ext>
            </a:extLst>
          </p:cNvPr>
          <p:cNvSpPr>
            <a:spLocks noGrp="1"/>
          </p:cNvSpPr>
          <p:nvPr>
            <p:ph type="pic" sz="quarter" idx="37" hasCustomPrompt="1"/>
          </p:nvPr>
        </p:nvSpPr>
        <p:spPr>
          <a:xfrm>
            <a:off x="6162675" y="2150244"/>
            <a:ext cx="1038225" cy="1066800"/>
          </a:xfrm>
          <a:solidFill>
            <a:schemeClr val="bg1">
              <a:lumMod val="75000"/>
            </a:schemeClr>
          </a:solidFill>
          <a:ln>
            <a:solidFill>
              <a:schemeClr val="accent6"/>
            </a:solidFill>
          </a:ln>
        </p:spPr>
        <p:txBody>
          <a:bodyPr anchor="ctr"/>
          <a:lstStyle>
            <a:lvl1pPr algn="ctr">
              <a:defRPr sz="1200">
                <a:solidFill>
                  <a:schemeClr val="tx2"/>
                </a:solidFill>
              </a:defRPr>
            </a:lvl1pPr>
          </a:lstStyle>
          <a:p>
            <a:r>
              <a:rPr lang="en-GB" dirty="0"/>
              <a:t>Click icon to insert picture</a:t>
            </a:r>
          </a:p>
        </p:txBody>
      </p:sp>
      <p:sp>
        <p:nvSpPr>
          <p:cNvPr id="18" name="Picture Placeholder 7">
            <a:extLst>
              <a:ext uri="{FF2B5EF4-FFF2-40B4-BE49-F238E27FC236}">
                <a16:creationId xmlns:a16="http://schemas.microsoft.com/office/drawing/2014/main" id="{C92EA0B5-6C52-4FBD-862F-75171BED3625}"/>
              </a:ext>
            </a:extLst>
          </p:cNvPr>
          <p:cNvSpPr>
            <a:spLocks noGrp="1"/>
          </p:cNvSpPr>
          <p:nvPr>
            <p:ph type="pic" sz="quarter" idx="38" hasCustomPrompt="1"/>
          </p:nvPr>
        </p:nvSpPr>
        <p:spPr>
          <a:xfrm>
            <a:off x="420688" y="4323201"/>
            <a:ext cx="1038225" cy="1066800"/>
          </a:xfrm>
          <a:solidFill>
            <a:schemeClr val="bg1">
              <a:lumMod val="75000"/>
            </a:schemeClr>
          </a:solidFill>
          <a:ln>
            <a:solidFill>
              <a:schemeClr val="accent6"/>
            </a:solidFill>
          </a:ln>
        </p:spPr>
        <p:txBody>
          <a:bodyPr anchor="ctr"/>
          <a:lstStyle>
            <a:lvl1pPr algn="ctr">
              <a:defRPr sz="1200">
                <a:solidFill>
                  <a:schemeClr val="tx2"/>
                </a:solidFill>
              </a:defRPr>
            </a:lvl1pPr>
          </a:lstStyle>
          <a:p>
            <a:r>
              <a:rPr lang="en-GB" dirty="0"/>
              <a:t>Click icon to insert picture</a:t>
            </a:r>
          </a:p>
        </p:txBody>
      </p:sp>
      <p:sp>
        <p:nvSpPr>
          <p:cNvPr id="19" name="Picture Placeholder 7">
            <a:extLst>
              <a:ext uri="{FF2B5EF4-FFF2-40B4-BE49-F238E27FC236}">
                <a16:creationId xmlns:a16="http://schemas.microsoft.com/office/drawing/2014/main" id="{9EB70C42-E0F8-4C30-8B14-4DE4991AC14E}"/>
              </a:ext>
            </a:extLst>
          </p:cNvPr>
          <p:cNvSpPr>
            <a:spLocks noGrp="1"/>
          </p:cNvSpPr>
          <p:nvPr>
            <p:ph type="pic" sz="quarter" idx="39" hasCustomPrompt="1"/>
          </p:nvPr>
        </p:nvSpPr>
        <p:spPr>
          <a:xfrm>
            <a:off x="6162675" y="4323201"/>
            <a:ext cx="1038225" cy="1066800"/>
          </a:xfrm>
          <a:solidFill>
            <a:schemeClr val="bg1">
              <a:lumMod val="75000"/>
            </a:schemeClr>
          </a:solidFill>
          <a:ln>
            <a:solidFill>
              <a:schemeClr val="accent6"/>
            </a:solidFill>
          </a:ln>
        </p:spPr>
        <p:txBody>
          <a:bodyPr anchor="ctr"/>
          <a:lstStyle>
            <a:lvl1pPr algn="ctr">
              <a:defRPr sz="1200">
                <a:solidFill>
                  <a:schemeClr val="tx2"/>
                </a:solidFill>
              </a:defRPr>
            </a:lvl1pPr>
          </a:lstStyle>
          <a:p>
            <a:r>
              <a:rPr lang="en-GB" dirty="0"/>
              <a:t>Click icon to insert picture</a:t>
            </a:r>
          </a:p>
        </p:txBody>
      </p:sp>
      <p:cxnSp>
        <p:nvCxnSpPr>
          <p:cNvPr id="15" name="Straight Connector 14"/>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24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p:tmplLst>
          <p:tmpl>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8" grpId="0" animBg="1"/>
      <p:bldP spid="17" grpId="0" animBg="1"/>
      <p:bldP spid="18" grpId="0" animBg="1"/>
      <p:bldP spid="19"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0CE4A78-DBA1-4371-ADC5-DC9E4494C50C}"/>
              </a:ext>
            </a:extLst>
          </p:cNvPr>
          <p:cNvSpPr>
            <a:spLocks noGrp="1"/>
          </p:cNvSpPr>
          <p:nvPr>
            <p:ph type="body" sz="quarter" idx="32" hasCustomPrompt="1"/>
          </p:nvPr>
        </p:nvSpPr>
        <p:spPr>
          <a:xfrm>
            <a:off x="1712733" y="664257"/>
            <a:ext cx="2692800" cy="2638800"/>
          </a:xfrm>
          <a:solidFill>
            <a:schemeClr val="accent6"/>
          </a:solidFill>
        </p:spPr>
        <p:txBody>
          <a:bodyPr lIns="180000" rIns="180000" anchor="ctr"/>
          <a:lstStyle>
            <a:lvl1pPr algn="ctr">
              <a:defRPr sz="2800" b="1">
                <a:solidFill>
                  <a:schemeClr val="tx2"/>
                </a:solidFill>
              </a:defRPr>
            </a:lvl1pPr>
          </a:lstStyle>
          <a:p>
            <a:pPr lvl="0"/>
            <a:r>
              <a:rPr lang="en-US" dirty="0"/>
              <a:t>Enter text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lvl1pPr>
              <a:defRPr>
                <a:solidFill>
                  <a:schemeClr val="tx2"/>
                </a:solidFill>
              </a:defRPr>
            </a:lvl1pPr>
          </a:lstStyle>
          <a:p>
            <a:fld id="{BC1B2A70-F281-4F15-8280-469655C82EBF}"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lvl1pPr>
              <a:defRPr>
                <a:solidFill>
                  <a:schemeClr val="tx2"/>
                </a:solidFill>
              </a:defRPr>
            </a:lvl1p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lvl1pPr>
              <a:defRPr>
                <a:solidFill>
                  <a:schemeClr val="tx2"/>
                </a:solidFill>
              </a:defRPr>
            </a:lvl1pPr>
          </a:lstStyle>
          <a:p>
            <a:fld id="{EC1DA28C-5BB3-474C-BABA-1B2E6B32FE7F}" type="slidenum">
              <a:rPr lang="ru-RU" smtClean="0"/>
              <a:pPr/>
              <a:t>‹#›</a:t>
            </a:fld>
            <a:endParaRPr lang="ru-RU" dirty="0"/>
          </a:p>
        </p:txBody>
      </p:sp>
      <p:pic>
        <p:nvPicPr>
          <p:cNvPr id="40" name="Picture 39">
            <a:extLst>
              <a:ext uri="{FF2B5EF4-FFF2-40B4-BE49-F238E27FC236}">
                <a16:creationId xmlns:a16="http://schemas.microsoft.com/office/drawing/2014/main" id="{3963B11E-DB98-4C37-A884-802D6CC63E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43" name="Text Placeholder 8">
            <a:extLst>
              <a:ext uri="{FF2B5EF4-FFF2-40B4-BE49-F238E27FC236}">
                <a16:creationId xmlns:a16="http://schemas.microsoft.com/office/drawing/2014/main" id="{FC0075E5-671B-4F2E-9C3E-3E50346A4AF7}"/>
              </a:ext>
            </a:extLst>
          </p:cNvPr>
          <p:cNvSpPr>
            <a:spLocks noGrp="1"/>
          </p:cNvSpPr>
          <p:nvPr>
            <p:ph type="body" sz="quarter" idx="33" hasCustomPrompt="1"/>
          </p:nvPr>
        </p:nvSpPr>
        <p:spPr>
          <a:xfrm>
            <a:off x="4728677" y="664257"/>
            <a:ext cx="2692800" cy="2638800"/>
          </a:xfrm>
          <a:solidFill>
            <a:schemeClr val="accent6"/>
          </a:solidFill>
        </p:spPr>
        <p:txBody>
          <a:bodyPr lIns="180000" rIns="180000" anchor="ctr"/>
          <a:lstStyle>
            <a:lvl1pPr algn="ctr">
              <a:defRPr sz="2800" b="1">
                <a:solidFill>
                  <a:schemeClr val="tx2"/>
                </a:solidFill>
              </a:defRPr>
            </a:lvl1pPr>
          </a:lstStyle>
          <a:p>
            <a:pPr lvl="0"/>
            <a:r>
              <a:rPr lang="en-US" dirty="0"/>
              <a:t>Enter text here</a:t>
            </a:r>
            <a:endParaRPr lang="en-GB" dirty="0"/>
          </a:p>
        </p:txBody>
      </p:sp>
      <p:sp>
        <p:nvSpPr>
          <p:cNvPr id="45" name="Text Placeholder 8">
            <a:extLst>
              <a:ext uri="{FF2B5EF4-FFF2-40B4-BE49-F238E27FC236}">
                <a16:creationId xmlns:a16="http://schemas.microsoft.com/office/drawing/2014/main" id="{4D85ADA9-499B-4934-9F87-62ACE8893D2E}"/>
              </a:ext>
            </a:extLst>
          </p:cNvPr>
          <p:cNvSpPr>
            <a:spLocks noGrp="1"/>
          </p:cNvSpPr>
          <p:nvPr>
            <p:ph type="body" sz="quarter" idx="35" hasCustomPrompt="1"/>
          </p:nvPr>
        </p:nvSpPr>
        <p:spPr>
          <a:xfrm>
            <a:off x="7744619" y="664257"/>
            <a:ext cx="2692800" cy="2638800"/>
          </a:xfrm>
          <a:solidFill>
            <a:schemeClr val="accent6"/>
          </a:solidFill>
        </p:spPr>
        <p:txBody>
          <a:bodyPr lIns="180000" rIns="180000" anchor="ctr"/>
          <a:lstStyle>
            <a:lvl1pPr algn="ctr">
              <a:defRPr sz="2800" b="1">
                <a:solidFill>
                  <a:schemeClr val="tx2"/>
                </a:solidFill>
              </a:defRPr>
            </a:lvl1pPr>
          </a:lstStyle>
          <a:p>
            <a:pPr lvl="0"/>
            <a:r>
              <a:rPr lang="en-US" dirty="0"/>
              <a:t>Enter text here</a:t>
            </a:r>
            <a:endParaRPr lang="en-GB" dirty="0"/>
          </a:p>
        </p:txBody>
      </p:sp>
      <p:sp>
        <p:nvSpPr>
          <p:cNvPr id="47" name="Text Placeholder 8">
            <a:extLst>
              <a:ext uri="{FF2B5EF4-FFF2-40B4-BE49-F238E27FC236}">
                <a16:creationId xmlns:a16="http://schemas.microsoft.com/office/drawing/2014/main" id="{F949C946-E410-4892-978D-3A875AACD8AE}"/>
              </a:ext>
            </a:extLst>
          </p:cNvPr>
          <p:cNvSpPr>
            <a:spLocks noGrp="1"/>
          </p:cNvSpPr>
          <p:nvPr>
            <p:ph type="body" sz="quarter" idx="37" hasCustomPrompt="1"/>
          </p:nvPr>
        </p:nvSpPr>
        <p:spPr>
          <a:xfrm>
            <a:off x="1712733" y="3566427"/>
            <a:ext cx="2692800" cy="2638800"/>
          </a:xfrm>
          <a:solidFill>
            <a:schemeClr val="accent6"/>
          </a:solidFill>
        </p:spPr>
        <p:txBody>
          <a:bodyPr lIns="180000" rIns="180000" anchor="ctr"/>
          <a:lstStyle>
            <a:lvl1pPr algn="ctr">
              <a:defRPr sz="2800" b="1">
                <a:solidFill>
                  <a:schemeClr val="tx2"/>
                </a:solidFill>
              </a:defRPr>
            </a:lvl1pPr>
          </a:lstStyle>
          <a:p>
            <a:pPr lvl="0"/>
            <a:r>
              <a:rPr lang="en-US" dirty="0"/>
              <a:t>Enter text here</a:t>
            </a:r>
            <a:endParaRPr lang="en-GB" dirty="0"/>
          </a:p>
        </p:txBody>
      </p:sp>
      <p:sp>
        <p:nvSpPr>
          <p:cNvPr id="49" name="Text Placeholder 8">
            <a:extLst>
              <a:ext uri="{FF2B5EF4-FFF2-40B4-BE49-F238E27FC236}">
                <a16:creationId xmlns:a16="http://schemas.microsoft.com/office/drawing/2014/main" id="{00497BFF-E24B-49F6-AD93-C875D8EBCDC5}"/>
              </a:ext>
            </a:extLst>
          </p:cNvPr>
          <p:cNvSpPr>
            <a:spLocks noGrp="1"/>
          </p:cNvSpPr>
          <p:nvPr>
            <p:ph type="body" sz="quarter" idx="39" hasCustomPrompt="1"/>
          </p:nvPr>
        </p:nvSpPr>
        <p:spPr>
          <a:xfrm>
            <a:off x="4728677" y="3566427"/>
            <a:ext cx="2692800" cy="2638800"/>
          </a:xfrm>
          <a:solidFill>
            <a:schemeClr val="accent6"/>
          </a:solidFill>
        </p:spPr>
        <p:txBody>
          <a:bodyPr lIns="180000" rIns="180000" anchor="ctr"/>
          <a:lstStyle>
            <a:lvl1pPr algn="ctr">
              <a:defRPr sz="2800" b="1">
                <a:solidFill>
                  <a:schemeClr val="tx2"/>
                </a:solidFill>
              </a:defRPr>
            </a:lvl1pPr>
          </a:lstStyle>
          <a:p>
            <a:pPr lvl="0"/>
            <a:r>
              <a:rPr lang="en-US" dirty="0"/>
              <a:t>Enter text here</a:t>
            </a:r>
            <a:endParaRPr lang="en-GB" dirty="0"/>
          </a:p>
        </p:txBody>
      </p:sp>
      <p:sp>
        <p:nvSpPr>
          <p:cNvPr id="51" name="Text Placeholder 8">
            <a:extLst>
              <a:ext uri="{FF2B5EF4-FFF2-40B4-BE49-F238E27FC236}">
                <a16:creationId xmlns:a16="http://schemas.microsoft.com/office/drawing/2014/main" id="{3BBBB6A1-EDD4-41C2-91A7-2FFC39971E69}"/>
              </a:ext>
            </a:extLst>
          </p:cNvPr>
          <p:cNvSpPr>
            <a:spLocks noGrp="1"/>
          </p:cNvSpPr>
          <p:nvPr>
            <p:ph type="body" sz="quarter" idx="41" hasCustomPrompt="1"/>
          </p:nvPr>
        </p:nvSpPr>
        <p:spPr>
          <a:xfrm>
            <a:off x="7744619" y="3566427"/>
            <a:ext cx="2692800" cy="2638800"/>
          </a:xfrm>
          <a:solidFill>
            <a:schemeClr val="accent6"/>
          </a:solidFill>
        </p:spPr>
        <p:txBody>
          <a:bodyPr lIns="180000" rIns="180000" anchor="ctr"/>
          <a:lstStyle>
            <a:lvl1pPr algn="ctr">
              <a:defRPr sz="2800" b="1">
                <a:solidFill>
                  <a:schemeClr val="tx2"/>
                </a:solidFill>
              </a:defRPr>
            </a:lvl1pPr>
          </a:lstStyle>
          <a:p>
            <a:pPr lvl="0"/>
            <a:r>
              <a:rPr lang="en-US" dirty="0"/>
              <a:t>Enter text here</a:t>
            </a:r>
            <a:endParaRPr lang="en-GB" dirty="0"/>
          </a:p>
        </p:txBody>
      </p:sp>
      <p:sp>
        <p:nvSpPr>
          <p:cNvPr id="33" name="Picture Placeholder 5">
            <a:extLst>
              <a:ext uri="{FF2B5EF4-FFF2-40B4-BE49-F238E27FC236}">
                <a16:creationId xmlns:a16="http://schemas.microsoft.com/office/drawing/2014/main" id="{662C042F-884C-494A-B3AF-B0D72F5D07DE}"/>
              </a:ext>
            </a:extLst>
          </p:cNvPr>
          <p:cNvSpPr>
            <a:spLocks noGrp="1"/>
          </p:cNvSpPr>
          <p:nvPr>
            <p:ph type="pic" sz="quarter" idx="42" hasCustomPrompt="1"/>
          </p:nvPr>
        </p:nvSpPr>
        <p:spPr>
          <a:xfrm>
            <a:off x="1712733" y="664257"/>
            <a:ext cx="2692800" cy="2638801"/>
          </a:xfrm>
          <a:noFill/>
        </p:spPr>
        <p:txBody>
          <a:bodyPr anchor="t"/>
          <a:lstStyle>
            <a:lvl1pPr algn="ctr">
              <a:defRPr sz="1100">
                <a:solidFill>
                  <a:schemeClr val="tx2"/>
                </a:solidFill>
              </a:defRPr>
            </a:lvl1pPr>
          </a:lstStyle>
          <a:p>
            <a:r>
              <a:rPr lang="en-GB" dirty="0"/>
              <a:t>Click icon to insert picture</a:t>
            </a:r>
          </a:p>
        </p:txBody>
      </p:sp>
      <p:sp>
        <p:nvSpPr>
          <p:cNvPr id="34" name="Picture Placeholder 5">
            <a:extLst>
              <a:ext uri="{FF2B5EF4-FFF2-40B4-BE49-F238E27FC236}">
                <a16:creationId xmlns:a16="http://schemas.microsoft.com/office/drawing/2014/main" id="{7AA0E9CE-370A-4460-BEF9-E6B2F1105D70}"/>
              </a:ext>
            </a:extLst>
          </p:cNvPr>
          <p:cNvSpPr>
            <a:spLocks noGrp="1"/>
          </p:cNvSpPr>
          <p:nvPr>
            <p:ph type="pic" sz="quarter" idx="43" hasCustomPrompt="1"/>
          </p:nvPr>
        </p:nvSpPr>
        <p:spPr>
          <a:xfrm>
            <a:off x="4728677" y="664257"/>
            <a:ext cx="2692800" cy="2638801"/>
          </a:xfrm>
          <a:noFill/>
        </p:spPr>
        <p:txBody>
          <a:bodyPr anchor="t"/>
          <a:lstStyle>
            <a:lvl1pPr algn="ctr">
              <a:defRPr sz="1100">
                <a:solidFill>
                  <a:schemeClr val="tx2"/>
                </a:solidFill>
              </a:defRPr>
            </a:lvl1pPr>
          </a:lstStyle>
          <a:p>
            <a:r>
              <a:rPr lang="en-GB" dirty="0"/>
              <a:t>Click icon to insert picture</a:t>
            </a:r>
          </a:p>
        </p:txBody>
      </p:sp>
      <p:sp>
        <p:nvSpPr>
          <p:cNvPr id="35" name="Picture Placeholder 5">
            <a:extLst>
              <a:ext uri="{FF2B5EF4-FFF2-40B4-BE49-F238E27FC236}">
                <a16:creationId xmlns:a16="http://schemas.microsoft.com/office/drawing/2014/main" id="{4567758D-AE26-47BB-8254-E545BB023341}"/>
              </a:ext>
            </a:extLst>
          </p:cNvPr>
          <p:cNvSpPr>
            <a:spLocks noGrp="1"/>
          </p:cNvSpPr>
          <p:nvPr>
            <p:ph type="pic" sz="quarter" idx="44" hasCustomPrompt="1"/>
          </p:nvPr>
        </p:nvSpPr>
        <p:spPr>
          <a:xfrm>
            <a:off x="7744619" y="664257"/>
            <a:ext cx="2692800" cy="2638801"/>
          </a:xfrm>
          <a:noFill/>
        </p:spPr>
        <p:txBody>
          <a:bodyPr anchor="t"/>
          <a:lstStyle>
            <a:lvl1pPr algn="ctr">
              <a:defRPr sz="1100">
                <a:solidFill>
                  <a:schemeClr val="tx2"/>
                </a:solidFill>
              </a:defRPr>
            </a:lvl1pPr>
          </a:lstStyle>
          <a:p>
            <a:r>
              <a:rPr lang="en-GB" dirty="0"/>
              <a:t>Click icon to insert picture</a:t>
            </a:r>
          </a:p>
        </p:txBody>
      </p:sp>
      <p:sp>
        <p:nvSpPr>
          <p:cNvPr id="36" name="Picture Placeholder 5">
            <a:extLst>
              <a:ext uri="{FF2B5EF4-FFF2-40B4-BE49-F238E27FC236}">
                <a16:creationId xmlns:a16="http://schemas.microsoft.com/office/drawing/2014/main" id="{26CB8A5F-84ED-4BC6-BA8C-E4F4C10AFDEB}"/>
              </a:ext>
            </a:extLst>
          </p:cNvPr>
          <p:cNvSpPr>
            <a:spLocks noGrp="1"/>
          </p:cNvSpPr>
          <p:nvPr>
            <p:ph type="pic" sz="quarter" idx="45" hasCustomPrompt="1"/>
          </p:nvPr>
        </p:nvSpPr>
        <p:spPr>
          <a:xfrm>
            <a:off x="7744619" y="3566426"/>
            <a:ext cx="2692800" cy="2638801"/>
          </a:xfrm>
          <a:noFill/>
        </p:spPr>
        <p:txBody>
          <a:bodyPr anchor="t"/>
          <a:lstStyle>
            <a:lvl1pPr algn="ctr">
              <a:defRPr sz="1100">
                <a:solidFill>
                  <a:schemeClr val="tx2"/>
                </a:solidFill>
              </a:defRPr>
            </a:lvl1pPr>
          </a:lstStyle>
          <a:p>
            <a:r>
              <a:rPr lang="en-GB" dirty="0"/>
              <a:t>Click icon to insert picture</a:t>
            </a:r>
          </a:p>
        </p:txBody>
      </p:sp>
      <p:sp>
        <p:nvSpPr>
          <p:cNvPr id="37" name="Picture Placeholder 5">
            <a:extLst>
              <a:ext uri="{FF2B5EF4-FFF2-40B4-BE49-F238E27FC236}">
                <a16:creationId xmlns:a16="http://schemas.microsoft.com/office/drawing/2014/main" id="{3B1ADC1B-4FDF-4CD6-A244-04FB236B18BC}"/>
              </a:ext>
            </a:extLst>
          </p:cNvPr>
          <p:cNvSpPr>
            <a:spLocks noGrp="1"/>
          </p:cNvSpPr>
          <p:nvPr>
            <p:ph type="pic" sz="quarter" idx="46" hasCustomPrompt="1"/>
          </p:nvPr>
        </p:nvSpPr>
        <p:spPr>
          <a:xfrm>
            <a:off x="4728455" y="3566426"/>
            <a:ext cx="2692800" cy="2638801"/>
          </a:xfrm>
          <a:noFill/>
        </p:spPr>
        <p:txBody>
          <a:bodyPr anchor="t"/>
          <a:lstStyle>
            <a:lvl1pPr algn="ctr">
              <a:defRPr sz="1100">
                <a:solidFill>
                  <a:schemeClr val="tx2"/>
                </a:solidFill>
              </a:defRPr>
            </a:lvl1pPr>
          </a:lstStyle>
          <a:p>
            <a:r>
              <a:rPr lang="en-GB" dirty="0"/>
              <a:t>Click icon to insert picture</a:t>
            </a:r>
          </a:p>
        </p:txBody>
      </p:sp>
      <p:sp>
        <p:nvSpPr>
          <p:cNvPr id="38" name="Picture Placeholder 5">
            <a:extLst>
              <a:ext uri="{FF2B5EF4-FFF2-40B4-BE49-F238E27FC236}">
                <a16:creationId xmlns:a16="http://schemas.microsoft.com/office/drawing/2014/main" id="{4F67ACED-B858-4B49-A4EF-C0825CE4B12F}"/>
              </a:ext>
            </a:extLst>
          </p:cNvPr>
          <p:cNvSpPr>
            <a:spLocks noGrp="1"/>
          </p:cNvSpPr>
          <p:nvPr>
            <p:ph type="pic" sz="quarter" idx="47" hasCustomPrompt="1"/>
          </p:nvPr>
        </p:nvSpPr>
        <p:spPr>
          <a:xfrm>
            <a:off x="1712513" y="3566426"/>
            <a:ext cx="2692800" cy="2638801"/>
          </a:xfrm>
          <a:noFill/>
        </p:spPr>
        <p:txBody>
          <a:bodyPr anchor="t"/>
          <a:lstStyle>
            <a:lvl1pPr algn="ctr">
              <a:defRPr sz="1100">
                <a:solidFill>
                  <a:schemeClr val="tx2"/>
                </a:solidFill>
              </a:defRPr>
            </a:lvl1pPr>
          </a:lstStyle>
          <a:p>
            <a:r>
              <a:rPr lang="en-GB" dirty="0"/>
              <a:t>Click icon to insert picture</a:t>
            </a:r>
          </a:p>
        </p:txBody>
      </p:sp>
    </p:spTree>
    <p:extLst>
      <p:ext uri="{BB962C8B-B14F-4D97-AF65-F5344CB8AC3E}">
        <p14:creationId xmlns:p14="http://schemas.microsoft.com/office/powerpoint/2010/main" val="3580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enu w/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solidFill>
                  <a:schemeClr val="tx2"/>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lvl1pPr>
              <a:defRPr>
                <a:solidFill>
                  <a:schemeClr val="tx2"/>
                </a:solidFill>
              </a:defRPr>
            </a:lvl1pPr>
          </a:lstStyle>
          <a:p>
            <a:fld id="{EF6C41BA-C34C-43A0-9046-CBCA22EDCB13}"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lvl1pPr>
              <a:defRPr>
                <a:solidFill>
                  <a:schemeClr val="tx2"/>
                </a:solidFill>
              </a:defRPr>
            </a:lvl1p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lvl1pPr>
              <a:defRPr>
                <a:solidFill>
                  <a:schemeClr val="tx2"/>
                </a:solidFill>
              </a:defRPr>
            </a:lvl1p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sp>
        <p:nvSpPr>
          <p:cNvPr id="9" name="Text Placeholder 8">
            <a:extLst>
              <a:ext uri="{FF2B5EF4-FFF2-40B4-BE49-F238E27FC236}">
                <a16:creationId xmlns:a16="http://schemas.microsoft.com/office/drawing/2014/main" id="{00CE4A78-DBA1-4371-ADC5-DC9E4494C50C}"/>
              </a:ext>
            </a:extLst>
          </p:cNvPr>
          <p:cNvSpPr>
            <a:spLocks noGrp="1"/>
          </p:cNvSpPr>
          <p:nvPr>
            <p:ph type="body" sz="quarter" idx="32" hasCustomPrompt="1"/>
          </p:nvPr>
        </p:nvSpPr>
        <p:spPr>
          <a:xfrm>
            <a:off x="295276" y="1745918"/>
            <a:ext cx="5272088" cy="415695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C2B47F99-7601-458C-838C-E657FC874A34}"/>
              </a:ext>
            </a:extLst>
          </p:cNvPr>
          <p:cNvSpPr>
            <a:spLocks noGrp="1"/>
          </p:cNvSpPr>
          <p:nvPr>
            <p:ph type="pic" sz="quarter" idx="33" hasCustomPrompt="1"/>
          </p:nvPr>
        </p:nvSpPr>
        <p:spPr>
          <a:xfrm>
            <a:off x="5662613" y="1745917"/>
            <a:ext cx="1946275" cy="1901825"/>
          </a:xfrm>
        </p:spPr>
        <p:txBody>
          <a:bodyPr anchor="ctr"/>
          <a:lstStyle>
            <a:lvl1pPr algn="ctr">
              <a:defRPr sz="1200">
                <a:solidFill>
                  <a:schemeClr val="tx2"/>
                </a:solidFill>
              </a:defRPr>
            </a:lvl1pPr>
          </a:lstStyle>
          <a:p>
            <a:r>
              <a:rPr lang="en-GB" dirty="0"/>
              <a:t>Click icon to insert picture</a:t>
            </a:r>
          </a:p>
        </p:txBody>
      </p:sp>
      <p:sp>
        <p:nvSpPr>
          <p:cNvPr id="27" name="Picture Placeholder 7">
            <a:extLst>
              <a:ext uri="{FF2B5EF4-FFF2-40B4-BE49-F238E27FC236}">
                <a16:creationId xmlns:a16="http://schemas.microsoft.com/office/drawing/2014/main" id="{9370A683-3487-4978-87FA-B577A3DE22D5}"/>
              </a:ext>
            </a:extLst>
          </p:cNvPr>
          <p:cNvSpPr>
            <a:spLocks noGrp="1"/>
          </p:cNvSpPr>
          <p:nvPr>
            <p:ph type="pic" sz="quarter" idx="34" hasCustomPrompt="1"/>
          </p:nvPr>
        </p:nvSpPr>
        <p:spPr>
          <a:xfrm>
            <a:off x="7806134" y="1745917"/>
            <a:ext cx="1946275" cy="1901825"/>
          </a:xfrm>
          <a:ln w="12700" cap="rnd" cmpd="sng" algn="ctr">
            <a:noFill/>
            <a:prstDash val="solid"/>
          </a:ln>
        </p:spPr>
        <p:txBody>
          <a:bodyPr vert="horz" wrap="square" lIns="90000" tIns="46800" rIns="90000" bIns="46800" rtlCol="0" anchor="ctr" anchorCtr="0">
            <a:noAutofit/>
          </a:bodyPr>
          <a:lstStyle>
            <a:lvl1pPr>
              <a:defRPr lang="en-GB" sz="1200" dirty="0">
                <a:solidFill>
                  <a:schemeClr val="tx2"/>
                </a:solidFill>
              </a:defRPr>
            </a:lvl1pPr>
          </a:lstStyle>
          <a:p>
            <a:pPr lvl="0" algn="ctr"/>
            <a:r>
              <a:rPr lang="en-GB" dirty="0"/>
              <a:t>Click icon to insert picture</a:t>
            </a:r>
          </a:p>
        </p:txBody>
      </p:sp>
      <p:sp>
        <p:nvSpPr>
          <p:cNvPr id="28" name="Picture Placeholder 7">
            <a:extLst>
              <a:ext uri="{FF2B5EF4-FFF2-40B4-BE49-F238E27FC236}">
                <a16:creationId xmlns:a16="http://schemas.microsoft.com/office/drawing/2014/main" id="{B8323DD4-BB50-4689-B341-1864822F75C9}"/>
              </a:ext>
            </a:extLst>
          </p:cNvPr>
          <p:cNvSpPr>
            <a:spLocks noGrp="1"/>
          </p:cNvSpPr>
          <p:nvPr>
            <p:ph type="pic" sz="quarter" idx="35" hasCustomPrompt="1"/>
          </p:nvPr>
        </p:nvSpPr>
        <p:spPr>
          <a:xfrm>
            <a:off x="9949655" y="1745917"/>
            <a:ext cx="1946275" cy="1901825"/>
          </a:xfrm>
          <a:ln w="12700" cap="rnd" cmpd="sng" algn="ctr">
            <a:noFill/>
            <a:prstDash val="solid"/>
          </a:ln>
        </p:spPr>
        <p:txBody>
          <a:bodyPr vert="horz" wrap="square" lIns="90000" tIns="46800" rIns="90000" bIns="46800" rtlCol="0" anchor="ctr" anchorCtr="0">
            <a:noAutofit/>
          </a:bodyPr>
          <a:lstStyle>
            <a:lvl1pPr>
              <a:defRPr lang="en-GB" sz="1200">
                <a:solidFill>
                  <a:schemeClr val="tx2"/>
                </a:solidFill>
              </a:defRPr>
            </a:lvl1pPr>
          </a:lstStyle>
          <a:p>
            <a:pPr lvl="0" algn="ctr"/>
            <a:r>
              <a:rPr lang="en-GB" dirty="0"/>
              <a:t>Click icon to insert picture</a:t>
            </a:r>
          </a:p>
        </p:txBody>
      </p:sp>
      <p:sp>
        <p:nvSpPr>
          <p:cNvPr id="29" name="Picture Placeholder 7">
            <a:extLst>
              <a:ext uri="{FF2B5EF4-FFF2-40B4-BE49-F238E27FC236}">
                <a16:creationId xmlns:a16="http://schemas.microsoft.com/office/drawing/2014/main" id="{6CF2443A-3DC2-4A7E-8CFF-3826D0776CED}"/>
              </a:ext>
            </a:extLst>
          </p:cNvPr>
          <p:cNvSpPr>
            <a:spLocks noGrp="1"/>
          </p:cNvSpPr>
          <p:nvPr>
            <p:ph type="pic" sz="quarter" idx="36" hasCustomPrompt="1"/>
          </p:nvPr>
        </p:nvSpPr>
        <p:spPr>
          <a:xfrm>
            <a:off x="5662613" y="4003336"/>
            <a:ext cx="1946275" cy="1901825"/>
          </a:xfrm>
          <a:ln w="12700" cap="rnd" cmpd="sng" algn="ctr">
            <a:noFill/>
            <a:prstDash val="solid"/>
          </a:ln>
        </p:spPr>
        <p:txBody>
          <a:bodyPr vert="horz" wrap="square" lIns="90000" tIns="46800" rIns="90000" bIns="46800" rtlCol="0" anchor="ctr" anchorCtr="0">
            <a:noAutofit/>
          </a:bodyPr>
          <a:lstStyle>
            <a:lvl1pPr>
              <a:defRPr lang="en-GB" sz="1200">
                <a:solidFill>
                  <a:schemeClr val="tx2"/>
                </a:solidFill>
              </a:defRPr>
            </a:lvl1pPr>
          </a:lstStyle>
          <a:p>
            <a:pPr lvl="0" algn="ctr"/>
            <a:r>
              <a:rPr lang="en-GB" dirty="0"/>
              <a:t>Click icon to insert picture</a:t>
            </a:r>
          </a:p>
        </p:txBody>
      </p:sp>
      <p:sp>
        <p:nvSpPr>
          <p:cNvPr id="30" name="Picture Placeholder 7">
            <a:extLst>
              <a:ext uri="{FF2B5EF4-FFF2-40B4-BE49-F238E27FC236}">
                <a16:creationId xmlns:a16="http://schemas.microsoft.com/office/drawing/2014/main" id="{84F64D2B-D538-4FF1-84DA-37D5E28BF0DE}"/>
              </a:ext>
            </a:extLst>
          </p:cNvPr>
          <p:cNvSpPr>
            <a:spLocks noGrp="1"/>
          </p:cNvSpPr>
          <p:nvPr>
            <p:ph type="pic" sz="quarter" idx="37" hasCustomPrompt="1"/>
          </p:nvPr>
        </p:nvSpPr>
        <p:spPr>
          <a:xfrm>
            <a:off x="7806134" y="4003336"/>
            <a:ext cx="1946275" cy="1901825"/>
          </a:xfrm>
          <a:ln w="12700" cap="rnd" cmpd="sng" algn="ctr">
            <a:noFill/>
            <a:prstDash val="solid"/>
          </a:ln>
        </p:spPr>
        <p:txBody>
          <a:bodyPr vert="horz" wrap="square" lIns="90000" tIns="46800" rIns="90000" bIns="46800" rtlCol="0" anchor="ctr" anchorCtr="0">
            <a:noAutofit/>
          </a:bodyPr>
          <a:lstStyle>
            <a:lvl1pPr>
              <a:defRPr lang="en-GB" sz="1200">
                <a:solidFill>
                  <a:schemeClr val="tx2"/>
                </a:solidFill>
              </a:defRPr>
            </a:lvl1pPr>
          </a:lstStyle>
          <a:p>
            <a:pPr lvl="0" algn="ctr"/>
            <a:r>
              <a:rPr lang="en-GB" dirty="0"/>
              <a:t>Click icon to insert picture</a:t>
            </a:r>
          </a:p>
        </p:txBody>
      </p:sp>
      <p:sp>
        <p:nvSpPr>
          <p:cNvPr id="31" name="Picture Placeholder 7">
            <a:extLst>
              <a:ext uri="{FF2B5EF4-FFF2-40B4-BE49-F238E27FC236}">
                <a16:creationId xmlns:a16="http://schemas.microsoft.com/office/drawing/2014/main" id="{EF44DDC2-6E0B-4869-9115-A8939813D75F}"/>
              </a:ext>
            </a:extLst>
          </p:cNvPr>
          <p:cNvSpPr>
            <a:spLocks noGrp="1"/>
          </p:cNvSpPr>
          <p:nvPr>
            <p:ph type="pic" sz="quarter" idx="38" hasCustomPrompt="1"/>
          </p:nvPr>
        </p:nvSpPr>
        <p:spPr>
          <a:xfrm>
            <a:off x="9949655" y="4003336"/>
            <a:ext cx="1946275" cy="1901825"/>
          </a:xfrm>
          <a:ln w="12700" cap="rnd" cmpd="sng" algn="ctr">
            <a:noFill/>
            <a:prstDash val="solid"/>
          </a:ln>
        </p:spPr>
        <p:txBody>
          <a:bodyPr vert="horz" wrap="square" lIns="90000" tIns="46800" rIns="90000" bIns="46800" rtlCol="0" anchor="ctr" anchorCtr="0">
            <a:noAutofit/>
          </a:bodyPr>
          <a:lstStyle>
            <a:lvl1pPr>
              <a:defRPr lang="en-GB" sz="1200">
                <a:solidFill>
                  <a:schemeClr val="tx2"/>
                </a:solidFill>
              </a:defRPr>
            </a:lvl1pPr>
          </a:lstStyle>
          <a:p>
            <a:pPr lvl="0" algn="ctr"/>
            <a:r>
              <a:rPr lang="en-GB" dirty="0"/>
              <a:t>Click icon to insert picture</a:t>
            </a:r>
          </a:p>
        </p:txBody>
      </p:sp>
      <p:cxnSp>
        <p:nvCxnSpPr>
          <p:cNvPr id="14" name="Straight Connector 13"/>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1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solidFill>
                  <a:schemeClr val="tx2"/>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lvl1pPr>
              <a:defRPr>
                <a:solidFill>
                  <a:schemeClr val="tx2"/>
                </a:solidFill>
              </a:defRPr>
            </a:lvl1pPr>
          </a:lstStyle>
          <a:p>
            <a:fld id="{9B66B437-FDD5-4BC4-AEC0-43B422927150}"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lvl1pPr>
              <a:defRPr>
                <a:solidFill>
                  <a:schemeClr val="tx2"/>
                </a:solidFill>
              </a:defRPr>
            </a:lvl1p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lvl1pPr>
              <a:defRPr>
                <a:solidFill>
                  <a:schemeClr val="tx2"/>
                </a:solidFill>
              </a:defRPr>
            </a:lvl1p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sp>
        <p:nvSpPr>
          <p:cNvPr id="9" name="Text Placeholder 8">
            <a:extLst>
              <a:ext uri="{FF2B5EF4-FFF2-40B4-BE49-F238E27FC236}">
                <a16:creationId xmlns:a16="http://schemas.microsoft.com/office/drawing/2014/main" id="{00CE4A78-DBA1-4371-ADC5-DC9E4494C50C}"/>
              </a:ext>
            </a:extLst>
          </p:cNvPr>
          <p:cNvSpPr>
            <a:spLocks noGrp="1"/>
          </p:cNvSpPr>
          <p:nvPr>
            <p:ph type="body" sz="quarter" idx="32" hasCustomPrompt="1"/>
          </p:nvPr>
        </p:nvSpPr>
        <p:spPr>
          <a:xfrm>
            <a:off x="295276" y="1745918"/>
            <a:ext cx="5272088" cy="415695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30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Revealing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solidFill>
                  <a:schemeClr val="tx2"/>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lvl1pPr>
              <a:defRPr>
                <a:solidFill>
                  <a:schemeClr val="tx2"/>
                </a:solidFill>
              </a:defRPr>
            </a:lvl1pPr>
          </a:lstStyle>
          <a:p>
            <a:fld id="{C3EB5F0C-78E8-447E-A15F-6C0BC6B19528}"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lvl1pPr>
              <a:defRPr>
                <a:solidFill>
                  <a:schemeClr val="tx2"/>
                </a:solidFill>
              </a:defRPr>
            </a:lvl1p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lvl1pPr>
              <a:defRPr>
                <a:solidFill>
                  <a:schemeClr val="tx2"/>
                </a:solidFill>
              </a:defRPr>
            </a:lvl1pPr>
          </a:lstStyle>
          <a:p>
            <a:fld id="{EC1DA28C-5BB3-474C-BABA-1B2E6B32FE7F}" type="slidenum">
              <a:rPr lang="ru-RU" smtClean="0"/>
              <a:pPr/>
              <a:t>‹#›</a:t>
            </a:fld>
            <a:endParaRPr lang="ru-RU" dirty="0"/>
          </a:p>
        </p:txBody>
      </p:sp>
      <p:sp>
        <p:nvSpPr>
          <p:cNvPr id="14" name="Rectangle 13">
            <a:extLst>
              <a:ext uri="{FF2B5EF4-FFF2-40B4-BE49-F238E27FC236}">
                <a16:creationId xmlns:a16="http://schemas.microsoft.com/office/drawing/2014/main" id="{F733F6F7-1789-4543-8FC4-0DEE18F03AA7}"/>
              </a:ext>
            </a:extLst>
          </p:cNvPr>
          <p:cNvSpPr/>
          <p:nvPr userDrawn="1"/>
        </p:nvSpPr>
        <p:spPr>
          <a:xfrm>
            <a:off x="0" y="1414313"/>
            <a:ext cx="12192000" cy="48272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Text Placeholder 32">
            <a:extLst>
              <a:ext uri="{FF2B5EF4-FFF2-40B4-BE49-F238E27FC236}">
                <a16:creationId xmlns:a16="http://schemas.microsoft.com/office/drawing/2014/main" id="{7DE013AC-1F38-4737-BA77-40B6222450BD}"/>
              </a:ext>
            </a:extLst>
          </p:cNvPr>
          <p:cNvSpPr>
            <a:spLocks noGrp="1"/>
          </p:cNvSpPr>
          <p:nvPr>
            <p:ph type="body" sz="quarter" idx="22" hasCustomPrompt="1"/>
          </p:nvPr>
        </p:nvSpPr>
        <p:spPr>
          <a:xfrm>
            <a:off x="0" y="3748905"/>
            <a:ext cx="4064614" cy="2491408"/>
          </a:xfrm>
          <a:solidFill>
            <a:schemeClr val="accent6"/>
          </a:solidFill>
        </p:spPr>
        <p:txBody>
          <a:bodyPr/>
          <a:lstStyle>
            <a:lvl1pPr>
              <a:defRPr baseline="0">
                <a:solidFill>
                  <a:schemeClr val="tx2"/>
                </a:solidFill>
              </a:defRPr>
            </a:lvl1pPr>
          </a:lstStyle>
          <a:p>
            <a:pPr lvl="0"/>
            <a:r>
              <a:rPr lang="en-GB" dirty="0"/>
              <a:t> </a:t>
            </a:r>
          </a:p>
        </p:txBody>
      </p:sp>
      <p:sp>
        <p:nvSpPr>
          <p:cNvPr id="33" name="Text Placeholder 32">
            <a:extLst>
              <a:ext uri="{FF2B5EF4-FFF2-40B4-BE49-F238E27FC236}">
                <a16:creationId xmlns:a16="http://schemas.microsoft.com/office/drawing/2014/main" id="{DF488A40-A6F2-4F35-86A9-0B23BA8E7036}"/>
              </a:ext>
            </a:extLst>
          </p:cNvPr>
          <p:cNvSpPr>
            <a:spLocks noGrp="1"/>
          </p:cNvSpPr>
          <p:nvPr>
            <p:ph type="body" sz="quarter" idx="27" hasCustomPrompt="1"/>
          </p:nvPr>
        </p:nvSpPr>
        <p:spPr>
          <a:xfrm>
            <a:off x="8132304" y="3748905"/>
            <a:ext cx="4062669" cy="2491408"/>
          </a:xfrm>
          <a:solidFill>
            <a:schemeClr val="accent6"/>
          </a:solidFill>
        </p:spPr>
        <p:txBody>
          <a:bodyPr/>
          <a:lstStyle>
            <a:lvl1pPr>
              <a:defRPr baseline="0">
                <a:solidFill>
                  <a:schemeClr val="tx2"/>
                </a:solidFill>
              </a:defRPr>
            </a:lvl1pPr>
          </a:lstStyle>
          <a:p>
            <a:pPr lvl="0"/>
            <a:r>
              <a:rPr lang="en-GB" dirty="0"/>
              <a:t> </a:t>
            </a:r>
          </a:p>
        </p:txBody>
      </p:sp>
      <p:sp>
        <p:nvSpPr>
          <p:cNvPr id="34" name="Text Placeholder 32">
            <a:extLst>
              <a:ext uri="{FF2B5EF4-FFF2-40B4-BE49-F238E27FC236}">
                <a16:creationId xmlns:a16="http://schemas.microsoft.com/office/drawing/2014/main" id="{6A0AD9C2-5D61-41A3-98C7-F19FF6C7BE06}"/>
              </a:ext>
            </a:extLst>
          </p:cNvPr>
          <p:cNvSpPr>
            <a:spLocks noGrp="1"/>
          </p:cNvSpPr>
          <p:nvPr>
            <p:ph type="body" sz="quarter" idx="21" hasCustomPrompt="1"/>
          </p:nvPr>
        </p:nvSpPr>
        <p:spPr>
          <a:xfrm>
            <a:off x="4058517" y="3748905"/>
            <a:ext cx="4078859" cy="2491408"/>
          </a:xfrm>
          <a:solidFill>
            <a:schemeClr val="accent2"/>
          </a:solidFill>
        </p:spPr>
        <p:txBody>
          <a:bodyPr/>
          <a:lstStyle>
            <a:lvl1pPr>
              <a:defRPr baseline="0">
                <a:solidFill>
                  <a:schemeClr val="tx2"/>
                </a:solidFill>
              </a:defRPr>
            </a:lvl1pPr>
          </a:lstStyle>
          <a:p>
            <a:pPr lvl="0"/>
            <a:r>
              <a:rPr lang="en-GB" dirty="0"/>
              <a:t> </a:t>
            </a:r>
          </a:p>
        </p:txBody>
      </p:sp>
      <p:sp>
        <p:nvSpPr>
          <p:cNvPr id="35" name="Text Placeholder 32">
            <a:extLst>
              <a:ext uri="{FF2B5EF4-FFF2-40B4-BE49-F238E27FC236}">
                <a16:creationId xmlns:a16="http://schemas.microsoft.com/office/drawing/2014/main" id="{1E5EFFA6-CF0D-4A18-8097-B07CD654157B}"/>
              </a:ext>
            </a:extLst>
          </p:cNvPr>
          <p:cNvSpPr>
            <a:spLocks noGrp="1"/>
          </p:cNvSpPr>
          <p:nvPr>
            <p:ph type="body" sz="quarter" idx="17" hasCustomPrompt="1"/>
          </p:nvPr>
        </p:nvSpPr>
        <p:spPr>
          <a:xfrm>
            <a:off x="8131280" y="1414313"/>
            <a:ext cx="4062669" cy="2334592"/>
          </a:xfrm>
          <a:solidFill>
            <a:schemeClr val="accent2"/>
          </a:solidFill>
        </p:spPr>
        <p:txBody>
          <a:bodyPr/>
          <a:lstStyle>
            <a:lvl1pPr>
              <a:defRPr baseline="0">
                <a:solidFill>
                  <a:schemeClr val="tx2"/>
                </a:solidFill>
              </a:defRPr>
            </a:lvl1pPr>
          </a:lstStyle>
          <a:p>
            <a:pPr lvl="0"/>
            <a:r>
              <a:rPr lang="en-GB" dirty="0"/>
              <a:t> </a:t>
            </a:r>
          </a:p>
        </p:txBody>
      </p:sp>
      <p:sp>
        <p:nvSpPr>
          <p:cNvPr id="36" name="Text Placeholder 32">
            <a:extLst>
              <a:ext uri="{FF2B5EF4-FFF2-40B4-BE49-F238E27FC236}">
                <a16:creationId xmlns:a16="http://schemas.microsoft.com/office/drawing/2014/main" id="{FA566728-7ACF-4E02-9F0D-E3184679E4E4}"/>
              </a:ext>
            </a:extLst>
          </p:cNvPr>
          <p:cNvSpPr>
            <a:spLocks noGrp="1"/>
          </p:cNvSpPr>
          <p:nvPr>
            <p:ph type="body" sz="quarter" idx="19" hasCustomPrompt="1"/>
          </p:nvPr>
        </p:nvSpPr>
        <p:spPr>
          <a:xfrm>
            <a:off x="4064614" y="1414313"/>
            <a:ext cx="4066665" cy="2334592"/>
          </a:xfrm>
          <a:solidFill>
            <a:schemeClr val="accent6"/>
          </a:solidFill>
        </p:spPr>
        <p:txBody>
          <a:bodyPr/>
          <a:lstStyle>
            <a:lvl1pPr>
              <a:defRPr baseline="0">
                <a:solidFill>
                  <a:schemeClr val="tx2"/>
                </a:solidFill>
              </a:defRPr>
            </a:lvl1pPr>
          </a:lstStyle>
          <a:p>
            <a:pPr lvl="0"/>
            <a:r>
              <a:rPr lang="en-GB" dirty="0"/>
              <a:t> </a:t>
            </a:r>
          </a:p>
        </p:txBody>
      </p:sp>
      <p:sp>
        <p:nvSpPr>
          <p:cNvPr id="37" name="Text Placeholder 32">
            <a:extLst>
              <a:ext uri="{FF2B5EF4-FFF2-40B4-BE49-F238E27FC236}">
                <a16:creationId xmlns:a16="http://schemas.microsoft.com/office/drawing/2014/main" id="{F559774D-89EF-4687-93CD-46761C45BC9C}"/>
              </a:ext>
            </a:extLst>
          </p:cNvPr>
          <p:cNvSpPr>
            <a:spLocks noGrp="1"/>
          </p:cNvSpPr>
          <p:nvPr>
            <p:ph type="body" sz="quarter" idx="20" hasCustomPrompt="1"/>
          </p:nvPr>
        </p:nvSpPr>
        <p:spPr>
          <a:xfrm>
            <a:off x="-1" y="1414313"/>
            <a:ext cx="4064615" cy="2334592"/>
          </a:xfrm>
          <a:solidFill>
            <a:schemeClr val="accent2"/>
          </a:solidFill>
        </p:spPr>
        <p:txBody>
          <a:bodyPr/>
          <a:lstStyle>
            <a:lvl1pPr>
              <a:defRPr baseline="0">
                <a:solidFill>
                  <a:schemeClr val="tx2"/>
                </a:solidFill>
              </a:defRPr>
            </a:lvl1pPr>
          </a:lstStyle>
          <a:p>
            <a:pPr lvl="0"/>
            <a:r>
              <a:rPr lang="en-GB" dirty="0"/>
              <a:t> </a:t>
            </a:r>
          </a:p>
        </p:txBody>
      </p:sp>
      <p:sp>
        <p:nvSpPr>
          <p:cNvPr id="38" name="Picture Placeholder 7">
            <a:extLst>
              <a:ext uri="{FF2B5EF4-FFF2-40B4-BE49-F238E27FC236}">
                <a16:creationId xmlns:a16="http://schemas.microsoft.com/office/drawing/2014/main" id="{5D6F9693-467A-448D-90F8-494D32AC9AFD}"/>
              </a:ext>
            </a:extLst>
          </p:cNvPr>
          <p:cNvSpPr>
            <a:spLocks noGrp="1"/>
          </p:cNvSpPr>
          <p:nvPr>
            <p:ph type="pic" sz="quarter" idx="33" hasCustomPrompt="1"/>
          </p:nvPr>
        </p:nvSpPr>
        <p:spPr>
          <a:xfrm>
            <a:off x="1101707" y="1724809"/>
            <a:ext cx="1861200" cy="1713600"/>
          </a:xfrm>
        </p:spPr>
        <p:txBody>
          <a:bodyPr anchor="ctr"/>
          <a:lstStyle>
            <a:lvl1pPr algn="ctr">
              <a:defRPr sz="1200">
                <a:solidFill>
                  <a:schemeClr val="tx2"/>
                </a:solidFill>
              </a:defRPr>
            </a:lvl1pPr>
          </a:lstStyle>
          <a:p>
            <a:r>
              <a:rPr lang="en-GB" dirty="0"/>
              <a:t>Click icon to insert picture</a:t>
            </a:r>
          </a:p>
        </p:txBody>
      </p:sp>
      <p:sp>
        <p:nvSpPr>
          <p:cNvPr id="44" name="Picture Placeholder 7">
            <a:extLst>
              <a:ext uri="{FF2B5EF4-FFF2-40B4-BE49-F238E27FC236}">
                <a16:creationId xmlns:a16="http://schemas.microsoft.com/office/drawing/2014/main" id="{85F24999-DE88-499F-96BB-7808322440E4}"/>
              </a:ext>
            </a:extLst>
          </p:cNvPr>
          <p:cNvSpPr>
            <a:spLocks noGrp="1"/>
          </p:cNvSpPr>
          <p:nvPr>
            <p:ph type="pic" sz="quarter" idx="34" hasCustomPrompt="1"/>
          </p:nvPr>
        </p:nvSpPr>
        <p:spPr>
          <a:xfrm>
            <a:off x="5167347" y="1724809"/>
            <a:ext cx="1861200" cy="1713600"/>
          </a:xfrm>
        </p:spPr>
        <p:txBody>
          <a:bodyPr anchor="ctr"/>
          <a:lstStyle>
            <a:lvl1pPr algn="ctr">
              <a:defRPr sz="1200">
                <a:solidFill>
                  <a:schemeClr val="tx2"/>
                </a:solidFill>
              </a:defRPr>
            </a:lvl1pPr>
          </a:lstStyle>
          <a:p>
            <a:r>
              <a:rPr lang="en-GB" dirty="0"/>
              <a:t>Click icon to insert picture</a:t>
            </a:r>
          </a:p>
        </p:txBody>
      </p:sp>
      <p:sp>
        <p:nvSpPr>
          <p:cNvPr id="45" name="Picture Placeholder 7">
            <a:extLst>
              <a:ext uri="{FF2B5EF4-FFF2-40B4-BE49-F238E27FC236}">
                <a16:creationId xmlns:a16="http://schemas.microsoft.com/office/drawing/2014/main" id="{B6DB99EC-1EE1-4B18-AB9F-6AA1245D8071}"/>
              </a:ext>
            </a:extLst>
          </p:cNvPr>
          <p:cNvSpPr>
            <a:spLocks noGrp="1"/>
          </p:cNvSpPr>
          <p:nvPr>
            <p:ph type="pic" sz="quarter" idx="35" hasCustomPrompt="1"/>
          </p:nvPr>
        </p:nvSpPr>
        <p:spPr>
          <a:xfrm>
            <a:off x="9232014" y="1724809"/>
            <a:ext cx="1861200" cy="1713600"/>
          </a:xfrm>
        </p:spPr>
        <p:txBody>
          <a:bodyPr anchor="ctr"/>
          <a:lstStyle>
            <a:lvl1pPr algn="ctr">
              <a:defRPr sz="1200">
                <a:solidFill>
                  <a:schemeClr val="tx2"/>
                </a:solidFill>
              </a:defRPr>
            </a:lvl1pPr>
          </a:lstStyle>
          <a:p>
            <a:r>
              <a:rPr lang="en-GB" dirty="0"/>
              <a:t>Click icon to insert picture</a:t>
            </a:r>
          </a:p>
        </p:txBody>
      </p:sp>
      <p:sp>
        <p:nvSpPr>
          <p:cNvPr id="46" name="Picture Placeholder 7">
            <a:extLst>
              <a:ext uri="{FF2B5EF4-FFF2-40B4-BE49-F238E27FC236}">
                <a16:creationId xmlns:a16="http://schemas.microsoft.com/office/drawing/2014/main" id="{18075650-AE24-4D8A-8E2C-DBCB57385AC0}"/>
              </a:ext>
            </a:extLst>
          </p:cNvPr>
          <p:cNvSpPr>
            <a:spLocks noGrp="1"/>
          </p:cNvSpPr>
          <p:nvPr>
            <p:ph type="pic" sz="quarter" idx="36" hasCustomPrompt="1"/>
          </p:nvPr>
        </p:nvSpPr>
        <p:spPr>
          <a:xfrm>
            <a:off x="1101707" y="4137809"/>
            <a:ext cx="1861200" cy="1713600"/>
          </a:xfrm>
        </p:spPr>
        <p:txBody>
          <a:bodyPr anchor="ctr"/>
          <a:lstStyle>
            <a:lvl1pPr algn="ctr">
              <a:defRPr sz="1200">
                <a:solidFill>
                  <a:schemeClr val="tx2"/>
                </a:solidFill>
              </a:defRPr>
            </a:lvl1pPr>
          </a:lstStyle>
          <a:p>
            <a:r>
              <a:rPr lang="en-GB" dirty="0"/>
              <a:t>Click icon to insert picture</a:t>
            </a:r>
          </a:p>
        </p:txBody>
      </p:sp>
      <p:sp>
        <p:nvSpPr>
          <p:cNvPr id="47" name="Picture Placeholder 7">
            <a:extLst>
              <a:ext uri="{FF2B5EF4-FFF2-40B4-BE49-F238E27FC236}">
                <a16:creationId xmlns:a16="http://schemas.microsoft.com/office/drawing/2014/main" id="{57D74215-43DF-42CE-8703-3ED1140EED9D}"/>
              </a:ext>
            </a:extLst>
          </p:cNvPr>
          <p:cNvSpPr>
            <a:spLocks noGrp="1"/>
          </p:cNvSpPr>
          <p:nvPr>
            <p:ph type="pic" sz="quarter" idx="37" hasCustomPrompt="1"/>
          </p:nvPr>
        </p:nvSpPr>
        <p:spPr>
          <a:xfrm>
            <a:off x="5167347" y="4137809"/>
            <a:ext cx="1861200" cy="1713600"/>
          </a:xfrm>
        </p:spPr>
        <p:txBody>
          <a:bodyPr anchor="ctr"/>
          <a:lstStyle>
            <a:lvl1pPr algn="ctr">
              <a:defRPr sz="1200">
                <a:solidFill>
                  <a:schemeClr val="tx2"/>
                </a:solidFill>
              </a:defRPr>
            </a:lvl1pPr>
          </a:lstStyle>
          <a:p>
            <a:r>
              <a:rPr lang="en-GB" dirty="0"/>
              <a:t>Click icon to insert picture</a:t>
            </a:r>
          </a:p>
        </p:txBody>
      </p:sp>
      <p:sp>
        <p:nvSpPr>
          <p:cNvPr id="48" name="Picture Placeholder 7">
            <a:extLst>
              <a:ext uri="{FF2B5EF4-FFF2-40B4-BE49-F238E27FC236}">
                <a16:creationId xmlns:a16="http://schemas.microsoft.com/office/drawing/2014/main" id="{94418C57-CFDA-4308-A528-2370F5FE8D54}"/>
              </a:ext>
            </a:extLst>
          </p:cNvPr>
          <p:cNvSpPr>
            <a:spLocks noGrp="1"/>
          </p:cNvSpPr>
          <p:nvPr>
            <p:ph type="pic" sz="quarter" idx="38" hasCustomPrompt="1"/>
          </p:nvPr>
        </p:nvSpPr>
        <p:spPr>
          <a:xfrm>
            <a:off x="9233039" y="4137809"/>
            <a:ext cx="1861200" cy="1713600"/>
          </a:xfrm>
        </p:spPr>
        <p:txBody>
          <a:bodyPr anchor="ctr"/>
          <a:lstStyle>
            <a:lvl1pPr algn="ctr">
              <a:defRPr sz="1200">
                <a:solidFill>
                  <a:schemeClr val="tx2"/>
                </a:solidFill>
              </a:defRPr>
            </a:lvl1pPr>
          </a:lstStyle>
          <a:p>
            <a:r>
              <a:rPr lang="en-GB" dirty="0"/>
              <a:t>Click icon to insert picture</a:t>
            </a:r>
          </a:p>
        </p:txBody>
      </p:sp>
      <p:cxnSp>
        <p:nvCxnSpPr>
          <p:cNvPr id="19" name="Straight Connector 18"/>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37"/>
                                        </p:tgtEl>
                                        <p:attrNameLst>
                                          <p:attrName>ppt_x</p:attrName>
                                        </p:attrNameLst>
                                      </p:cBhvr>
                                      <p:tavLst>
                                        <p:tav tm="0">
                                          <p:val>
                                            <p:strVal val="ppt_x"/>
                                          </p:val>
                                        </p:tav>
                                        <p:tav tm="100000">
                                          <p:val>
                                            <p:strVal val="0-ppt_w/2"/>
                                          </p:val>
                                        </p:tav>
                                      </p:tavLst>
                                    </p:anim>
                                    <p:anim calcmode="lin" valueType="num">
                                      <p:cBhvr additive="base">
                                        <p:cTn id="7" dur="500"/>
                                        <p:tgtEl>
                                          <p:spTgt spid="37"/>
                                        </p:tgtEl>
                                        <p:attrNameLst>
                                          <p:attrName>ppt_y</p:attrName>
                                        </p:attrNameLst>
                                      </p:cBhvr>
                                      <p:tavLst>
                                        <p:tav tm="0">
                                          <p:val>
                                            <p:strVal val="ppt_y"/>
                                          </p:val>
                                        </p:tav>
                                        <p:tav tm="100000">
                                          <p:val>
                                            <p:strVal val="ppt_y"/>
                                          </p:val>
                                        </p:tav>
                                      </p:tavLst>
                                    </p:anim>
                                    <p:set>
                                      <p:cBhvr>
                                        <p:cTn id="8" dur="1" fill="hold">
                                          <p:stCondLst>
                                            <p:cond delay="499"/>
                                          </p:stCondLst>
                                        </p:cTn>
                                        <p:tgtEl>
                                          <p:spTgt spid="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0" nodeType="clickEffect">
                                  <p:stCondLst>
                                    <p:cond delay="0"/>
                                  </p:stCondLst>
                                  <p:childTnLst>
                                    <p:anim calcmode="lin" valueType="num">
                                      <p:cBhvr additive="base">
                                        <p:cTn id="12" dur="500"/>
                                        <p:tgtEl>
                                          <p:spTgt spid="36"/>
                                        </p:tgtEl>
                                        <p:attrNameLst>
                                          <p:attrName>ppt_x</p:attrName>
                                        </p:attrNameLst>
                                      </p:cBhvr>
                                      <p:tavLst>
                                        <p:tav tm="0">
                                          <p:val>
                                            <p:strVal val="ppt_x"/>
                                          </p:val>
                                        </p:tav>
                                        <p:tav tm="100000">
                                          <p:val>
                                            <p:strVal val="ppt_x"/>
                                          </p:val>
                                        </p:tav>
                                      </p:tavLst>
                                    </p:anim>
                                    <p:anim calcmode="lin" valueType="num">
                                      <p:cBhvr additive="base">
                                        <p:cTn id="13" dur="500"/>
                                        <p:tgtEl>
                                          <p:spTgt spid="36"/>
                                        </p:tgtEl>
                                        <p:attrNameLst>
                                          <p:attrName>ppt_y</p:attrName>
                                        </p:attrNameLst>
                                      </p:cBhvr>
                                      <p:tavLst>
                                        <p:tav tm="0">
                                          <p:val>
                                            <p:strVal val="ppt_y"/>
                                          </p:val>
                                        </p:tav>
                                        <p:tav tm="100000">
                                          <p:val>
                                            <p:strVal val="0-ppt_h/2"/>
                                          </p:val>
                                        </p:tav>
                                      </p:tavLst>
                                    </p:anim>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35"/>
                                        </p:tgtEl>
                                        <p:attrNameLst>
                                          <p:attrName>ppt_x</p:attrName>
                                        </p:attrNameLst>
                                      </p:cBhvr>
                                      <p:tavLst>
                                        <p:tav tm="0">
                                          <p:val>
                                            <p:strVal val="ppt_x"/>
                                          </p:val>
                                        </p:tav>
                                        <p:tav tm="100000">
                                          <p:val>
                                            <p:strVal val="1+ppt_w/2"/>
                                          </p:val>
                                        </p:tav>
                                      </p:tavLst>
                                    </p:anim>
                                    <p:anim calcmode="lin" valueType="num">
                                      <p:cBhvr additive="base">
                                        <p:cTn id="19" dur="500"/>
                                        <p:tgtEl>
                                          <p:spTgt spid="35"/>
                                        </p:tgtEl>
                                        <p:attrNameLst>
                                          <p:attrName>ppt_y</p:attrName>
                                        </p:attrNameLst>
                                      </p:cBhvr>
                                      <p:tavLst>
                                        <p:tav tm="0">
                                          <p:val>
                                            <p:strVal val="ppt_y"/>
                                          </p:val>
                                        </p:tav>
                                        <p:tav tm="100000">
                                          <p:val>
                                            <p:strVal val="ppt_y"/>
                                          </p:val>
                                        </p:tav>
                                      </p:tavLst>
                                    </p:anim>
                                    <p:set>
                                      <p:cBhvr>
                                        <p:cTn id="20" dur="1" fill="hold">
                                          <p:stCondLst>
                                            <p:cond delay="499"/>
                                          </p:stCondLst>
                                        </p:cTn>
                                        <p:tgtEl>
                                          <p:spTgt spid="3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0" nodeType="clickEffect">
                                  <p:stCondLst>
                                    <p:cond delay="0"/>
                                  </p:stCondLst>
                                  <p:childTnLst>
                                    <p:anim calcmode="lin" valueType="num">
                                      <p:cBhvr additive="base">
                                        <p:cTn id="24" dur="500"/>
                                        <p:tgtEl>
                                          <p:spTgt spid="32"/>
                                        </p:tgtEl>
                                        <p:attrNameLst>
                                          <p:attrName>ppt_x</p:attrName>
                                        </p:attrNameLst>
                                      </p:cBhvr>
                                      <p:tavLst>
                                        <p:tav tm="0">
                                          <p:val>
                                            <p:strVal val="ppt_x"/>
                                          </p:val>
                                        </p:tav>
                                        <p:tav tm="100000">
                                          <p:val>
                                            <p:strVal val="0-ppt_w/2"/>
                                          </p:val>
                                        </p:tav>
                                      </p:tavLst>
                                    </p:anim>
                                    <p:anim calcmode="lin" valueType="num">
                                      <p:cBhvr additive="base">
                                        <p:cTn id="25" dur="500"/>
                                        <p:tgtEl>
                                          <p:spTgt spid="32"/>
                                        </p:tgtEl>
                                        <p:attrNameLst>
                                          <p:attrName>ppt_y</p:attrName>
                                        </p:attrNameLst>
                                      </p:cBhvr>
                                      <p:tavLst>
                                        <p:tav tm="0">
                                          <p:val>
                                            <p:strVal val="ppt_y"/>
                                          </p:val>
                                        </p:tav>
                                        <p:tav tm="100000">
                                          <p:val>
                                            <p:strVal val="ppt_y"/>
                                          </p:val>
                                        </p:tav>
                                      </p:tavLst>
                                    </p:anim>
                                    <p:set>
                                      <p:cBhvr>
                                        <p:cTn id="26" dur="1" fill="hold">
                                          <p:stCondLst>
                                            <p:cond delay="499"/>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4"/>
                                        </p:tgtEl>
                                        <p:attrNameLst>
                                          <p:attrName>ppt_x</p:attrName>
                                        </p:attrNameLst>
                                      </p:cBhvr>
                                      <p:tavLst>
                                        <p:tav tm="0">
                                          <p:val>
                                            <p:strVal val="ppt_x"/>
                                          </p:val>
                                        </p:tav>
                                        <p:tav tm="100000">
                                          <p:val>
                                            <p:strVal val="ppt_x"/>
                                          </p:val>
                                        </p:tav>
                                      </p:tavLst>
                                    </p:anim>
                                    <p:anim calcmode="lin" valueType="num">
                                      <p:cBhvr additive="base">
                                        <p:cTn id="31" dur="500"/>
                                        <p:tgtEl>
                                          <p:spTgt spid="34"/>
                                        </p:tgtEl>
                                        <p:attrNameLst>
                                          <p:attrName>ppt_y</p:attrName>
                                        </p:attrNameLst>
                                      </p:cBhvr>
                                      <p:tavLst>
                                        <p:tav tm="0">
                                          <p:val>
                                            <p:strVal val="ppt_y"/>
                                          </p:val>
                                        </p:tav>
                                        <p:tav tm="100000">
                                          <p:val>
                                            <p:strVal val="1+ppt_h/2"/>
                                          </p:val>
                                        </p:tav>
                                      </p:tavLst>
                                    </p:anim>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33"/>
                                        </p:tgtEl>
                                        <p:attrNameLst>
                                          <p:attrName>ppt_x</p:attrName>
                                        </p:attrNameLst>
                                      </p:cBhvr>
                                      <p:tavLst>
                                        <p:tav tm="0">
                                          <p:val>
                                            <p:strVal val="ppt_x"/>
                                          </p:val>
                                        </p:tav>
                                        <p:tav tm="100000">
                                          <p:val>
                                            <p:strVal val="1+ppt_w/2"/>
                                          </p:val>
                                        </p:tav>
                                      </p:tavLst>
                                    </p:anim>
                                    <p:anim calcmode="lin" valueType="num">
                                      <p:cBhvr additive="base">
                                        <p:cTn id="37" dur="500"/>
                                        <p:tgtEl>
                                          <p:spTgt spid="33"/>
                                        </p:tgtEl>
                                        <p:attrNameLst>
                                          <p:attrName>ppt_y</p:attrName>
                                        </p:attrNameLst>
                                      </p:cBhvr>
                                      <p:tavLst>
                                        <p:tav tm="0">
                                          <p:val>
                                            <p:strVal val="ppt_y"/>
                                          </p:val>
                                        </p:tav>
                                        <p:tav tm="100000">
                                          <p:val>
                                            <p:strVal val="ppt_y"/>
                                          </p:val>
                                        </p:tav>
                                      </p:tavLst>
                                    </p:anim>
                                    <p:set>
                                      <p:cBhvr>
                                        <p:cTn id="3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tmplLst>
          <p:tmpl>
            <p:tnLst>
              <p:par>
                <p:cTn presetID="2" presetClass="exit" presetSubtype="8" fill="hold" nodeType="clickEffect">
                  <p:stCondLst>
                    <p:cond delay="0"/>
                  </p:stCondLst>
                  <p:childTnLst>
                    <p:anim calcmode="lin" valueType="num">
                      <p:cBhvr additive="base">
                        <p:cTn dur="500"/>
                        <p:tgtEl>
                          <p:spTgt spid="32"/>
                        </p:tgtEl>
                        <p:attrNameLst>
                          <p:attrName>ppt_x</p:attrName>
                        </p:attrNameLst>
                      </p:cBhvr>
                      <p:tavLst>
                        <p:tav tm="0">
                          <p:val>
                            <p:strVal val="ppt_x"/>
                          </p:val>
                        </p:tav>
                        <p:tav tm="100000">
                          <p:val>
                            <p:strVal val="0-ppt_w/2"/>
                          </p:val>
                        </p:tav>
                      </p:tavLst>
                    </p:anim>
                    <p:anim calcmode="lin" valueType="num">
                      <p:cBhvr additive="base">
                        <p:cTn dur="500"/>
                        <p:tgtEl>
                          <p:spTgt spid="32"/>
                        </p:tgtEl>
                        <p:attrNameLst>
                          <p:attrName>ppt_y</p:attrName>
                        </p:attrNameLst>
                      </p:cBhvr>
                      <p:tavLst>
                        <p:tav tm="0">
                          <p:val>
                            <p:strVal val="ppt_y"/>
                          </p:val>
                        </p:tav>
                        <p:tav tm="100000">
                          <p:val>
                            <p:strVal val="ppt_y"/>
                          </p:val>
                        </p:tav>
                      </p:tavLst>
                    </p:anim>
                    <p:set>
                      <p:cBhvr>
                        <p:cTn dur="1" fill="hold">
                          <p:stCondLst>
                            <p:cond delay="499"/>
                          </p:stCondLst>
                        </p:cTn>
                        <p:tgtEl>
                          <p:spTgt spid="32"/>
                        </p:tgtEl>
                        <p:attrNameLst>
                          <p:attrName>style.visibility</p:attrName>
                        </p:attrNameLst>
                      </p:cBhvr>
                      <p:to>
                        <p:strVal val="hidden"/>
                      </p:to>
                    </p:set>
                  </p:childTnLst>
                </p:cTn>
              </p:par>
            </p:tnLst>
          </p:tmpl>
        </p:tmplLst>
      </p:bldP>
      <p:bldP spid="33" grpId="0" animBg="1">
        <p:tmplLst>
          <p:tmpl>
            <p:tnLst>
              <p:par>
                <p:cTn presetID="2" presetClass="exit" presetSubtype="2" fill="hold" nodeType="clickEffect">
                  <p:stCondLst>
                    <p:cond delay="0"/>
                  </p:stCondLst>
                  <p:childTnLst>
                    <p:anim calcmode="lin" valueType="num">
                      <p:cBhvr additive="base">
                        <p:cTn dur="500"/>
                        <p:tgtEl>
                          <p:spTgt spid="33"/>
                        </p:tgtEl>
                        <p:attrNameLst>
                          <p:attrName>ppt_x</p:attrName>
                        </p:attrNameLst>
                      </p:cBhvr>
                      <p:tavLst>
                        <p:tav tm="0">
                          <p:val>
                            <p:strVal val="ppt_x"/>
                          </p:val>
                        </p:tav>
                        <p:tav tm="100000">
                          <p:val>
                            <p:strVal val="1+ppt_w/2"/>
                          </p:val>
                        </p:tav>
                      </p:tavLst>
                    </p:anim>
                    <p:anim calcmode="lin" valueType="num">
                      <p:cBhvr additive="base">
                        <p:cTn dur="500"/>
                        <p:tgtEl>
                          <p:spTgt spid="33"/>
                        </p:tgtEl>
                        <p:attrNameLst>
                          <p:attrName>ppt_y</p:attrName>
                        </p:attrNameLst>
                      </p:cBhvr>
                      <p:tavLst>
                        <p:tav tm="0">
                          <p:val>
                            <p:strVal val="ppt_y"/>
                          </p:val>
                        </p:tav>
                        <p:tav tm="100000">
                          <p:val>
                            <p:strVal val="ppt_y"/>
                          </p:val>
                        </p:tav>
                      </p:tavLst>
                    </p:anim>
                    <p:set>
                      <p:cBhvr>
                        <p:cTn dur="1" fill="hold">
                          <p:stCondLst>
                            <p:cond delay="499"/>
                          </p:stCondLst>
                        </p:cTn>
                        <p:tgtEl>
                          <p:spTgt spid="33"/>
                        </p:tgtEl>
                        <p:attrNameLst>
                          <p:attrName>style.visibility</p:attrName>
                        </p:attrNameLst>
                      </p:cBhvr>
                      <p:to>
                        <p:strVal val="hidden"/>
                      </p:to>
                    </p:set>
                  </p:childTnLst>
                </p:cTn>
              </p:par>
            </p:tnLst>
          </p:tmpl>
        </p:tmplLst>
      </p:bldP>
      <p:bldP spid="34" grpId="0" animBg="1">
        <p:tmplLst>
          <p:tmpl>
            <p:tnLst>
              <p:par>
                <p:cTn presetID="2" presetClass="exit" presetSubtype="4" fill="hold" nodeType="clickEffect">
                  <p:stCondLst>
                    <p:cond delay="0"/>
                  </p:stCondLst>
                  <p:childTnLst>
                    <p:anim calcmode="lin" valueType="num">
                      <p:cBhvr additive="base">
                        <p:cTn dur="500"/>
                        <p:tgtEl>
                          <p:spTgt spid="34"/>
                        </p:tgtEl>
                        <p:attrNameLst>
                          <p:attrName>ppt_x</p:attrName>
                        </p:attrNameLst>
                      </p:cBhvr>
                      <p:tavLst>
                        <p:tav tm="0">
                          <p:val>
                            <p:strVal val="ppt_x"/>
                          </p:val>
                        </p:tav>
                        <p:tav tm="100000">
                          <p:val>
                            <p:strVal val="ppt_x"/>
                          </p:val>
                        </p:tav>
                      </p:tavLst>
                    </p:anim>
                    <p:anim calcmode="lin" valueType="num">
                      <p:cBhvr additive="base">
                        <p:cTn dur="500"/>
                        <p:tgtEl>
                          <p:spTgt spid="34"/>
                        </p:tgtEl>
                        <p:attrNameLst>
                          <p:attrName>ppt_y</p:attrName>
                        </p:attrNameLst>
                      </p:cBhvr>
                      <p:tavLst>
                        <p:tav tm="0">
                          <p:val>
                            <p:strVal val="ppt_y"/>
                          </p:val>
                        </p:tav>
                        <p:tav tm="100000">
                          <p:val>
                            <p:strVal val="1+ppt_h/2"/>
                          </p:val>
                        </p:tav>
                      </p:tavLst>
                    </p:anim>
                    <p:set>
                      <p:cBhvr>
                        <p:cTn dur="1" fill="hold">
                          <p:stCondLst>
                            <p:cond delay="499"/>
                          </p:stCondLst>
                        </p:cTn>
                        <p:tgtEl>
                          <p:spTgt spid="34"/>
                        </p:tgtEl>
                        <p:attrNameLst>
                          <p:attrName>style.visibility</p:attrName>
                        </p:attrNameLst>
                      </p:cBhvr>
                      <p:to>
                        <p:strVal val="hidden"/>
                      </p:to>
                    </p:set>
                  </p:childTnLst>
                </p:cTn>
              </p:par>
            </p:tnLst>
          </p:tmpl>
        </p:tmplLst>
      </p:bldP>
      <p:bldP spid="35" grpId="0" animBg="1">
        <p:tmplLst>
          <p:tmpl>
            <p:tnLst>
              <p:par>
                <p:cTn presetID="2" presetClass="exit" presetSubtype="2" fill="hold" nodeType="clickEffect">
                  <p:stCondLst>
                    <p:cond delay="0"/>
                  </p:stCondLst>
                  <p:childTnLst>
                    <p:anim calcmode="lin" valueType="num">
                      <p:cBhvr additive="base">
                        <p:cTn dur="500"/>
                        <p:tgtEl>
                          <p:spTgt spid="35"/>
                        </p:tgtEl>
                        <p:attrNameLst>
                          <p:attrName>ppt_x</p:attrName>
                        </p:attrNameLst>
                      </p:cBhvr>
                      <p:tavLst>
                        <p:tav tm="0">
                          <p:val>
                            <p:strVal val="ppt_x"/>
                          </p:val>
                        </p:tav>
                        <p:tav tm="100000">
                          <p:val>
                            <p:strVal val="1+ppt_w/2"/>
                          </p:val>
                        </p:tav>
                      </p:tavLst>
                    </p:anim>
                    <p:anim calcmode="lin" valueType="num">
                      <p:cBhvr additive="base">
                        <p:cTn dur="500"/>
                        <p:tgtEl>
                          <p:spTgt spid="35"/>
                        </p:tgtEl>
                        <p:attrNameLst>
                          <p:attrName>ppt_y</p:attrName>
                        </p:attrNameLst>
                      </p:cBhvr>
                      <p:tavLst>
                        <p:tav tm="0">
                          <p:val>
                            <p:strVal val="ppt_y"/>
                          </p:val>
                        </p:tav>
                        <p:tav tm="100000">
                          <p:val>
                            <p:strVal val="ppt_y"/>
                          </p:val>
                        </p:tav>
                      </p:tavLst>
                    </p:anim>
                    <p:set>
                      <p:cBhvr>
                        <p:cTn dur="1" fill="hold">
                          <p:stCondLst>
                            <p:cond delay="499"/>
                          </p:stCondLst>
                        </p:cTn>
                        <p:tgtEl>
                          <p:spTgt spid="35"/>
                        </p:tgtEl>
                        <p:attrNameLst>
                          <p:attrName>style.visibility</p:attrName>
                        </p:attrNameLst>
                      </p:cBhvr>
                      <p:to>
                        <p:strVal val="hidden"/>
                      </p:to>
                    </p:set>
                  </p:childTnLst>
                </p:cTn>
              </p:par>
            </p:tnLst>
          </p:tmpl>
        </p:tmplLst>
      </p:bldP>
      <p:bldP spid="36" grpId="0" animBg="1">
        <p:tmplLst>
          <p:tmpl>
            <p:tnLst>
              <p:par>
                <p:cTn presetID="2" presetClass="exit" presetSubtype="1" fill="hold" nodeType="clickEffect">
                  <p:stCondLst>
                    <p:cond delay="0"/>
                  </p:stCondLst>
                  <p:childTnLst>
                    <p:anim calcmode="lin" valueType="num">
                      <p:cBhvr additive="base">
                        <p:cTn dur="500"/>
                        <p:tgtEl>
                          <p:spTgt spid="36"/>
                        </p:tgtEl>
                        <p:attrNameLst>
                          <p:attrName>ppt_x</p:attrName>
                        </p:attrNameLst>
                      </p:cBhvr>
                      <p:tavLst>
                        <p:tav tm="0">
                          <p:val>
                            <p:strVal val="ppt_x"/>
                          </p:val>
                        </p:tav>
                        <p:tav tm="100000">
                          <p:val>
                            <p:strVal val="ppt_x"/>
                          </p:val>
                        </p:tav>
                      </p:tavLst>
                    </p:anim>
                    <p:anim calcmode="lin" valueType="num">
                      <p:cBhvr additive="base">
                        <p:cTn dur="500"/>
                        <p:tgtEl>
                          <p:spTgt spid="36"/>
                        </p:tgtEl>
                        <p:attrNameLst>
                          <p:attrName>ppt_y</p:attrName>
                        </p:attrNameLst>
                      </p:cBhvr>
                      <p:tavLst>
                        <p:tav tm="0">
                          <p:val>
                            <p:strVal val="ppt_y"/>
                          </p:val>
                        </p:tav>
                        <p:tav tm="100000">
                          <p:val>
                            <p:strVal val="0-ppt_h/2"/>
                          </p:val>
                        </p:tav>
                      </p:tavLst>
                    </p:anim>
                    <p:set>
                      <p:cBhvr>
                        <p:cTn dur="1" fill="hold">
                          <p:stCondLst>
                            <p:cond delay="499"/>
                          </p:stCondLst>
                        </p:cTn>
                        <p:tgtEl>
                          <p:spTgt spid="36"/>
                        </p:tgtEl>
                        <p:attrNameLst>
                          <p:attrName>style.visibility</p:attrName>
                        </p:attrNameLst>
                      </p:cBhvr>
                      <p:to>
                        <p:strVal val="hidden"/>
                      </p:to>
                    </p:set>
                  </p:childTnLst>
                </p:cTn>
              </p:par>
            </p:tnLst>
          </p:tmpl>
        </p:tmplLst>
      </p:bldP>
      <p:bldP spid="37" grpId="0" animBg="1">
        <p:tmplLst>
          <p:tmpl>
            <p:tnLst>
              <p:par>
                <p:cTn presetID="2" presetClass="exit" presetSubtype="8" fill="hold" nodeType="clickEffect">
                  <p:stCondLst>
                    <p:cond delay="0"/>
                  </p:stCondLst>
                  <p:childTnLst>
                    <p:anim calcmode="lin" valueType="num">
                      <p:cBhvr additive="base">
                        <p:cTn dur="500"/>
                        <p:tgtEl>
                          <p:spTgt spid="37"/>
                        </p:tgtEl>
                        <p:attrNameLst>
                          <p:attrName>ppt_x</p:attrName>
                        </p:attrNameLst>
                      </p:cBhvr>
                      <p:tavLst>
                        <p:tav tm="0">
                          <p:val>
                            <p:strVal val="ppt_x"/>
                          </p:val>
                        </p:tav>
                        <p:tav tm="100000">
                          <p:val>
                            <p:strVal val="0-ppt_w/2"/>
                          </p:val>
                        </p:tav>
                      </p:tavLst>
                    </p:anim>
                    <p:anim calcmode="lin" valueType="num">
                      <p:cBhvr additive="base">
                        <p:cTn dur="500"/>
                        <p:tgtEl>
                          <p:spTgt spid="37"/>
                        </p:tgtEl>
                        <p:attrNameLst>
                          <p:attrName>ppt_y</p:attrName>
                        </p:attrNameLst>
                      </p:cBhvr>
                      <p:tavLst>
                        <p:tav tm="0">
                          <p:val>
                            <p:strVal val="ppt_y"/>
                          </p:val>
                        </p:tav>
                        <p:tav tm="100000">
                          <p:val>
                            <p:strVal val="ppt_y"/>
                          </p:val>
                        </p:tav>
                      </p:tavLst>
                    </p:anim>
                    <p:set>
                      <p:cBhvr>
                        <p:cTn dur="1" fill="hold">
                          <p:stCondLst>
                            <p:cond delay="499"/>
                          </p:stCondLst>
                        </p:cTn>
                        <p:tgtEl>
                          <p:spTgt spid="37"/>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879E8FC-E0FE-0942-876E-A6F361FD4008}" type="datetimeFigureOut">
              <a:rPr lang="en-US" smtClean="0"/>
              <a:pPr/>
              <a:t>6/16/23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39032578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ey Fact">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pic>
        <p:nvPicPr>
          <p:cNvPr id="7" name="Picture 6">
            <a:extLst>
              <a:ext uri="{FF2B5EF4-FFF2-40B4-BE49-F238E27FC236}">
                <a16:creationId xmlns:a16="http://schemas.microsoft.com/office/drawing/2014/main" id="{329788DB-F85E-474B-A0B0-B8B3111D35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5" name="Date Placeholder 2">
            <a:extLst>
              <a:ext uri="{FF2B5EF4-FFF2-40B4-BE49-F238E27FC236}">
                <a16:creationId xmlns:a16="http://schemas.microsoft.com/office/drawing/2014/main" id="{14AC0EE1-A32B-4520-BB96-9B2624A28DA9}"/>
              </a:ext>
            </a:extLst>
          </p:cNvPr>
          <p:cNvSpPr>
            <a:spLocks noGrp="1"/>
          </p:cNvSpPr>
          <p:nvPr>
            <p:ph type="dt" sz="half" idx="10"/>
          </p:nvPr>
        </p:nvSpPr>
        <p:spPr>
          <a:xfrm>
            <a:off x="4688000" y="6646422"/>
            <a:ext cx="2816000" cy="211578"/>
          </a:xfrm>
        </p:spPr>
        <p:txBody>
          <a:bodyPr/>
          <a:lstStyle>
            <a:lvl1pPr>
              <a:defRPr>
                <a:solidFill>
                  <a:schemeClr val="tx2"/>
                </a:solidFill>
              </a:defRPr>
            </a:lvl1pPr>
          </a:lstStyle>
          <a:p>
            <a:fld id="{DF55EEDA-C79E-4209-BF55-144CA5EF2BBF}" type="datetime3">
              <a:rPr lang="en-US" smtClean="0"/>
              <a:t>16 June 2023</a:t>
            </a:fld>
            <a:endParaRPr lang="ru-RU" dirty="0"/>
          </a:p>
        </p:txBody>
      </p:sp>
      <p:sp>
        <p:nvSpPr>
          <p:cNvPr id="8" name="Footer Placeholder 3">
            <a:extLst>
              <a:ext uri="{FF2B5EF4-FFF2-40B4-BE49-F238E27FC236}">
                <a16:creationId xmlns:a16="http://schemas.microsoft.com/office/drawing/2014/main" id="{7BA6B943-B4EB-4028-93AB-4FC767AD6C9C}"/>
              </a:ext>
            </a:extLst>
          </p:cNvPr>
          <p:cNvSpPr>
            <a:spLocks noGrp="1"/>
          </p:cNvSpPr>
          <p:nvPr>
            <p:ph type="ftr" sz="quarter" idx="11"/>
          </p:nvPr>
        </p:nvSpPr>
        <p:spPr>
          <a:xfrm>
            <a:off x="200024" y="6646422"/>
            <a:ext cx="2504455" cy="211578"/>
          </a:xfrm>
        </p:spPr>
        <p:txBody>
          <a:bodyPr/>
          <a:lstStyle>
            <a:lvl1pPr>
              <a:defRPr>
                <a:solidFill>
                  <a:schemeClr val="tx2"/>
                </a:solidFill>
              </a:defRPr>
            </a:lvl1pPr>
          </a:lstStyle>
          <a:p>
            <a:endParaRPr lang="ru-RU" dirty="0"/>
          </a:p>
        </p:txBody>
      </p:sp>
      <p:sp>
        <p:nvSpPr>
          <p:cNvPr id="10" name="Slide Number Placeholder 4">
            <a:extLst>
              <a:ext uri="{FF2B5EF4-FFF2-40B4-BE49-F238E27FC236}">
                <a16:creationId xmlns:a16="http://schemas.microsoft.com/office/drawing/2014/main" id="{9BB1DD41-10D0-4EEF-A08F-0A4846E59AB7}"/>
              </a:ext>
            </a:extLst>
          </p:cNvPr>
          <p:cNvSpPr>
            <a:spLocks noGrp="1"/>
          </p:cNvSpPr>
          <p:nvPr>
            <p:ph type="sldNum" sz="quarter" idx="12"/>
          </p:nvPr>
        </p:nvSpPr>
        <p:spPr>
          <a:xfrm>
            <a:off x="11640616" y="6646422"/>
            <a:ext cx="468052" cy="211578"/>
          </a:xfrm>
        </p:spPr>
        <p:txBody>
          <a:bodyPr/>
          <a:lstStyle>
            <a:lvl1pPr>
              <a:defRPr>
                <a:solidFill>
                  <a:schemeClr val="tx2"/>
                </a:solidFill>
              </a:defRPr>
            </a:lvl1p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8757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ustom">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9788DB-F85E-474B-A0B0-B8B3111D35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5" name="Date Placeholder 2">
            <a:extLst>
              <a:ext uri="{FF2B5EF4-FFF2-40B4-BE49-F238E27FC236}">
                <a16:creationId xmlns:a16="http://schemas.microsoft.com/office/drawing/2014/main" id="{28F5FCC6-7008-4250-AD89-B6D626C2FC15}"/>
              </a:ext>
            </a:extLst>
          </p:cNvPr>
          <p:cNvSpPr>
            <a:spLocks noGrp="1"/>
          </p:cNvSpPr>
          <p:nvPr>
            <p:ph type="dt" sz="half" idx="10"/>
          </p:nvPr>
        </p:nvSpPr>
        <p:spPr>
          <a:xfrm>
            <a:off x="4688000" y="6646422"/>
            <a:ext cx="2816000" cy="211578"/>
          </a:xfrm>
        </p:spPr>
        <p:txBody>
          <a:bodyPr/>
          <a:lstStyle>
            <a:lvl1pPr>
              <a:defRPr>
                <a:solidFill>
                  <a:schemeClr val="tx2"/>
                </a:solidFill>
              </a:defRPr>
            </a:lvl1pPr>
          </a:lstStyle>
          <a:p>
            <a:fld id="{E9B3BE6E-B2F4-40AF-8540-A883DBA34FD5}" type="datetime3">
              <a:rPr lang="en-US" smtClean="0"/>
              <a:t>16 June 2023</a:t>
            </a:fld>
            <a:endParaRPr lang="ru-RU" dirty="0"/>
          </a:p>
        </p:txBody>
      </p:sp>
      <p:sp>
        <p:nvSpPr>
          <p:cNvPr id="6" name="Footer Placeholder 3">
            <a:extLst>
              <a:ext uri="{FF2B5EF4-FFF2-40B4-BE49-F238E27FC236}">
                <a16:creationId xmlns:a16="http://schemas.microsoft.com/office/drawing/2014/main" id="{A694F0BF-C28C-4462-8B5D-DD09FF404C80}"/>
              </a:ext>
            </a:extLst>
          </p:cNvPr>
          <p:cNvSpPr>
            <a:spLocks noGrp="1"/>
          </p:cNvSpPr>
          <p:nvPr>
            <p:ph type="ftr" sz="quarter" idx="11"/>
          </p:nvPr>
        </p:nvSpPr>
        <p:spPr>
          <a:xfrm>
            <a:off x="200024" y="6646422"/>
            <a:ext cx="2504455" cy="211578"/>
          </a:xfrm>
        </p:spPr>
        <p:txBody>
          <a:bodyPr/>
          <a:lstStyle>
            <a:lvl1pPr>
              <a:defRPr>
                <a:solidFill>
                  <a:schemeClr val="tx2"/>
                </a:solidFill>
              </a:defRPr>
            </a:lvl1pPr>
          </a:lstStyle>
          <a:p>
            <a:endParaRPr lang="ru-RU" dirty="0"/>
          </a:p>
        </p:txBody>
      </p:sp>
      <p:sp>
        <p:nvSpPr>
          <p:cNvPr id="8" name="Slide Number Placeholder 4">
            <a:extLst>
              <a:ext uri="{FF2B5EF4-FFF2-40B4-BE49-F238E27FC236}">
                <a16:creationId xmlns:a16="http://schemas.microsoft.com/office/drawing/2014/main" id="{96F48E6D-DB70-4D43-902D-DBCF0DE521A4}"/>
              </a:ext>
            </a:extLst>
          </p:cNvPr>
          <p:cNvSpPr>
            <a:spLocks noGrp="1"/>
          </p:cNvSpPr>
          <p:nvPr>
            <p:ph type="sldNum" sz="quarter" idx="12"/>
          </p:nvPr>
        </p:nvSpPr>
        <p:spPr>
          <a:xfrm>
            <a:off x="11640616" y="6646422"/>
            <a:ext cx="468052" cy="211578"/>
          </a:xfrm>
        </p:spPr>
        <p:txBody>
          <a:bodyPr/>
          <a:lstStyle>
            <a:lvl1pPr>
              <a:defRPr>
                <a:solidFill>
                  <a:schemeClr val="tx2"/>
                </a:solidFill>
              </a:defRPr>
            </a:lvl1p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19389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177D83A-1F28-4113-B2DA-F7CC5C6833E5}"/>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9788DB-F85E-474B-A0B0-B8B3111D35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5" name="Date Placeholder 2">
            <a:extLst>
              <a:ext uri="{FF2B5EF4-FFF2-40B4-BE49-F238E27FC236}">
                <a16:creationId xmlns:a16="http://schemas.microsoft.com/office/drawing/2014/main" id="{28F5FCC6-7008-4250-AD89-B6D626C2FC15}"/>
              </a:ext>
            </a:extLst>
          </p:cNvPr>
          <p:cNvSpPr>
            <a:spLocks noGrp="1"/>
          </p:cNvSpPr>
          <p:nvPr>
            <p:ph type="dt" sz="half" idx="10"/>
          </p:nvPr>
        </p:nvSpPr>
        <p:spPr>
          <a:xfrm>
            <a:off x="4688000" y="6646422"/>
            <a:ext cx="2816000" cy="211578"/>
          </a:xfrm>
        </p:spPr>
        <p:txBody>
          <a:bodyPr/>
          <a:lstStyle/>
          <a:p>
            <a:fld id="{05464E65-5301-4358-B3BD-7B78D40209B4}" type="datetime3">
              <a:rPr lang="en-US" smtClean="0"/>
              <a:t>16 June 2023</a:t>
            </a:fld>
            <a:endParaRPr lang="ru-RU" dirty="0"/>
          </a:p>
        </p:txBody>
      </p:sp>
      <p:sp>
        <p:nvSpPr>
          <p:cNvPr id="6" name="Footer Placeholder 3">
            <a:extLst>
              <a:ext uri="{FF2B5EF4-FFF2-40B4-BE49-F238E27FC236}">
                <a16:creationId xmlns:a16="http://schemas.microsoft.com/office/drawing/2014/main" id="{A694F0BF-C28C-4462-8B5D-DD09FF404C80}"/>
              </a:ext>
            </a:extLst>
          </p:cNvPr>
          <p:cNvSpPr>
            <a:spLocks noGrp="1"/>
          </p:cNvSpPr>
          <p:nvPr>
            <p:ph type="ftr" sz="quarter" idx="11"/>
          </p:nvPr>
        </p:nvSpPr>
        <p:spPr>
          <a:xfrm>
            <a:off x="200024" y="6646422"/>
            <a:ext cx="2504455" cy="211578"/>
          </a:xfrm>
        </p:spPr>
        <p:txBody>
          <a:bodyPr/>
          <a:lstStyle/>
          <a:p>
            <a:endParaRPr lang="ru-RU" dirty="0"/>
          </a:p>
        </p:txBody>
      </p:sp>
      <p:sp>
        <p:nvSpPr>
          <p:cNvPr id="8" name="Slide Number Placeholder 4">
            <a:extLst>
              <a:ext uri="{FF2B5EF4-FFF2-40B4-BE49-F238E27FC236}">
                <a16:creationId xmlns:a16="http://schemas.microsoft.com/office/drawing/2014/main" id="{96F48E6D-DB70-4D43-902D-DBCF0DE521A4}"/>
              </a:ext>
            </a:extLst>
          </p:cNvPr>
          <p:cNvSpPr>
            <a:spLocks noGrp="1"/>
          </p:cNvSpPr>
          <p:nvPr>
            <p:ph type="sldNum" sz="quarter" idx="12"/>
          </p:nvPr>
        </p:nvSpPr>
        <p:spPr>
          <a:xfrm>
            <a:off x="11640616" y="6646422"/>
            <a:ext cx="468052" cy="211578"/>
          </a:xfrm>
        </p:spPr>
        <p:txBody>
          <a:bodyPr/>
          <a:lstStyle/>
          <a:p>
            <a:fld id="{EC1DA28C-5BB3-474C-BABA-1B2E6B32FE7F}" type="slidenum">
              <a:rPr lang="ru-RU" smtClean="0"/>
              <a:pPr/>
              <a:t>‹#›</a:t>
            </a:fld>
            <a:endParaRPr lang="ru-RU" dirty="0"/>
          </a:p>
        </p:txBody>
      </p:sp>
      <p:sp>
        <p:nvSpPr>
          <p:cNvPr id="10" name="Title 1">
            <a:extLst>
              <a:ext uri="{FF2B5EF4-FFF2-40B4-BE49-F238E27FC236}">
                <a16:creationId xmlns:a16="http://schemas.microsoft.com/office/drawing/2014/main" id="{1487EC81-9672-7849-92A9-2FE590FAF830}"/>
              </a:ext>
            </a:extLst>
          </p:cNvPr>
          <p:cNvSpPr>
            <a:spLocks noGrp="1"/>
          </p:cNvSpPr>
          <p:nvPr>
            <p:ph type="title" hasCustomPrompt="1"/>
          </p:nvPr>
        </p:nvSpPr>
        <p:spPr>
          <a:xfrm>
            <a:off x="191344" y="412376"/>
            <a:ext cx="11191032" cy="460340"/>
          </a:xfrm>
        </p:spPr>
        <p:txBody>
          <a:bodyPr/>
          <a:lstStyle>
            <a:lvl1pPr>
              <a:defRPr>
                <a:solidFill>
                  <a:schemeClr val="tx2"/>
                </a:solidFill>
              </a:defRPr>
            </a:lvl1pPr>
          </a:lstStyle>
          <a:p>
            <a:r>
              <a:rPr lang="en-US" dirty="0"/>
              <a:t>Enter title here</a:t>
            </a:r>
            <a:endParaRPr lang="en-GB" dirty="0"/>
          </a:p>
        </p:txBody>
      </p:sp>
      <p:cxnSp>
        <p:nvCxnSpPr>
          <p:cNvPr id="11" name="Straight Connector 10">
            <a:extLst>
              <a:ext uri="{FF2B5EF4-FFF2-40B4-BE49-F238E27FC236}">
                <a16:creationId xmlns:a16="http://schemas.microsoft.com/office/drawing/2014/main" id="{FB69A032-A94D-9845-8D1A-97F63200171A}"/>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6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lank_nobar">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9788DB-F85E-474B-A0B0-B8B3111D35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5" name="Date Placeholder 2">
            <a:extLst>
              <a:ext uri="{FF2B5EF4-FFF2-40B4-BE49-F238E27FC236}">
                <a16:creationId xmlns:a16="http://schemas.microsoft.com/office/drawing/2014/main" id="{28F5FCC6-7008-4250-AD89-B6D626C2FC15}"/>
              </a:ext>
            </a:extLst>
          </p:cNvPr>
          <p:cNvSpPr>
            <a:spLocks noGrp="1"/>
          </p:cNvSpPr>
          <p:nvPr>
            <p:ph type="dt" sz="half" idx="10"/>
          </p:nvPr>
        </p:nvSpPr>
        <p:spPr>
          <a:xfrm>
            <a:off x="4688000" y="6646422"/>
            <a:ext cx="2816000" cy="211578"/>
          </a:xfrm>
        </p:spPr>
        <p:txBody>
          <a:bodyPr/>
          <a:lstStyle/>
          <a:p>
            <a:fld id="{9BF60BA3-61B3-4B37-94F8-A835F8DC3600}" type="datetime3">
              <a:rPr lang="en-US" smtClean="0"/>
              <a:t>16 June 2023</a:t>
            </a:fld>
            <a:endParaRPr lang="ru-RU" dirty="0"/>
          </a:p>
        </p:txBody>
      </p:sp>
      <p:sp>
        <p:nvSpPr>
          <p:cNvPr id="6" name="Footer Placeholder 3">
            <a:extLst>
              <a:ext uri="{FF2B5EF4-FFF2-40B4-BE49-F238E27FC236}">
                <a16:creationId xmlns:a16="http://schemas.microsoft.com/office/drawing/2014/main" id="{A694F0BF-C28C-4462-8B5D-DD09FF404C80}"/>
              </a:ext>
            </a:extLst>
          </p:cNvPr>
          <p:cNvSpPr>
            <a:spLocks noGrp="1"/>
          </p:cNvSpPr>
          <p:nvPr>
            <p:ph type="ftr" sz="quarter" idx="11"/>
          </p:nvPr>
        </p:nvSpPr>
        <p:spPr>
          <a:xfrm>
            <a:off x="200024" y="6646422"/>
            <a:ext cx="2504455" cy="211578"/>
          </a:xfrm>
        </p:spPr>
        <p:txBody>
          <a:bodyPr/>
          <a:lstStyle/>
          <a:p>
            <a:endParaRPr lang="ru-RU" dirty="0"/>
          </a:p>
        </p:txBody>
      </p:sp>
      <p:sp>
        <p:nvSpPr>
          <p:cNvPr id="8" name="Slide Number Placeholder 4">
            <a:extLst>
              <a:ext uri="{FF2B5EF4-FFF2-40B4-BE49-F238E27FC236}">
                <a16:creationId xmlns:a16="http://schemas.microsoft.com/office/drawing/2014/main" id="{96F48E6D-DB70-4D43-902D-DBCF0DE521A4}"/>
              </a:ext>
            </a:extLst>
          </p:cNvPr>
          <p:cNvSpPr>
            <a:spLocks noGrp="1"/>
          </p:cNvSpPr>
          <p:nvPr>
            <p:ph type="sldNum" sz="quarter" idx="12"/>
          </p:nvPr>
        </p:nvSpPr>
        <p:spPr>
          <a:xfrm>
            <a:off x="11640616" y="6646422"/>
            <a:ext cx="468052" cy="211578"/>
          </a:xfrm>
        </p:spPr>
        <p:txBody>
          <a:body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39239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Key Facts w/Icons">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cxnSp>
        <p:nvCxnSpPr>
          <p:cNvPr id="9" name="Straight Connector 8">
            <a:extLst>
              <a:ext uri="{FF2B5EF4-FFF2-40B4-BE49-F238E27FC236}">
                <a16:creationId xmlns:a16="http://schemas.microsoft.com/office/drawing/2014/main" id="{2177D83A-1F28-4113-B2DA-F7CC5C6833E5}"/>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B70DEC-F7AD-4975-A480-03142EE02A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8" name="Rectangle 7">
            <a:extLst>
              <a:ext uri="{FF2B5EF4-FFF2-40B4-BE49-F238E27FC236}">
                <a16:creationId xmlns:a16="http://schemas.microsoft.com/office/drawing/2014/main" id="{A026F3BC-00B2-4D49-AE25-A2B2EE8D3F6D}"/>
              </a:ext>
            </a:extLst>
          </p:cNvPr>
          <p:cNvSpPr/>
          <p:nvPr userDrawn="1"/>
        </p:nvSpPr>
        <p:spPr>
          <a:xfrm>
            <a:off x="-12701" y="1965960"/>
            <a:ext cx="12204702" cy="341376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2"/>
              </a:solidFill>
            </a:endParaRPr>
          </a:p>
        </p:txBody>
      </p:sp>
      <p:cxnSp>
        <p:nvCxnSpPr>
          <p:cNvPr id="13" name="Straight Connector 12">
            <a:extLst>
              <a:ext uri="{FF2B5EF4-FFF2-40B4-BE49-F238E27FC236}">
                <a16:creationId xmlns:a16="http://schemas.microsoft.com/office/drawing/2014/main" id="{12EC9401-A706-42EF-9187-93BCF84C35A5}"/>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1F6E868F-59C9-4EE5-A994-335E67DD5AC2}"/>
              </a:ext>
            </a:extLst>
          </p:cNvPr>
          <p:cNvSpPr>
            <a:spLocks noGrp="1"/>
          </p:cNvSpPr>
          <p:nvPr>
            <p:ph type="title" hasCustomPrompt="1"/>
          </p:nvPr>
        </p:nvSpPr>
        <p:spPr>
          <a:xfrm>
            <a:off x="191344" y="412376"/>
            <a:ext cx="11191032" cy="460340"/>
          </a:xfrm>
        </p:spPr>
        <p:txBody>
          <a:bodyPr/>
          <a:lstStyle>
            <a:lvl1pPr>
              <a:defRPr>
                <a:solidFill>
                  <a:schemeClr val="bg2"/>
                </a:solidFill>
              </a:defRPr>
            </a:lvl1pPr>
          </a:lstStyle>
          <a:p>
            <a:r>
              <a:rPr lang="en-US" dirty="0"/>
              <a:t>Enter title here</a:t>
            </a:r>
            <a:endParaRPr lang="en-GB" dirty="0"/>
          </a:p>
        </p:txBody>
      </p:sp>
      <p:sp>
        <p:nvSpPr>
          <p:cNvPr id="22" name="Picture Placeholder 2">
            <a:extLst>
              <a:ext uri="{FF2B5EF4-FFF2-40B4-BE49-F238E27FC236}">
                <a16:creationId xmlns:a16="http://schemas.microsoft.com/office/drawing/2014/main" id="{4C103C49-8636-4C70-ADDC-60DF8EB7D844}"/>
              </a:ext>
            </a:extLst>
          </p:cNvPr>
          <p:cNvSpPr>
            <a:spLocks noGrp="1"/>
          </p:cNvSpPr>
          <p:nvPr>
            <p:ph type="pic" sz="quarter" idx="16" hasCustomPrompt="1"/>
          </p:nvPr>
        </p:nvSpPr>
        <p:spPr>
          <a:xfrm>
            <a:off x="503847" y="2708920"/>
            <a:ext cx="1553553" cy="1413118"/>
          </a:xfrm>
          <a:solidFill>
            <a:schemeClr val="bg2">
              <a:lumMod val="75000"/>
            </a:schemeClr>
          </a:solidFill>
          <a:ln w="12700">
            <a:noFill/>
          </a:ln>
        </p:spPr>
        <p:txBody>
          <a:bodyPr>
            <a:normAutofit/>
          </a:bodyPr>
          <a:lstStyle>
            <a:lvl1pPr marL="0" indent="0" algn="ctr">
              <a:buNone/>
              <a:defRPr sz="2000">
                <a:solidFill>
                  <a:schemeClr val="tx2"/>
                </a:solidFill>
              </a:defRPr>
            </a:lvl1pPr>
          </a:lstStyle>
          <a:p>
            <a:r>
              <a:rPr lang="en-US" dirty="0"/>
              <a:t>IMAGE</a:t>
            </a:r>
          </a:p>
        </p:txBody>
      </p:sp>
      <p:sp>
        <p:nvSpPr>
          <p:cNvPr id="23" name="Picture Placeholder 2">
            <a:extLst>
              <a:ext uri="{FF2B5EF4-FFF2-40B4-BE49-F238E27FC236}">
                <a16:creationId xmlns:a16="http://schemas.microsoft.com/office/drawing/2014/main" id="{F6A65AFF-2A10-4175-88CB-8FEF964BAC72}"/>
              </a:ext>
            </a:extLst>
          </p:cNvPr>
          <p:cNvSpPr>
            <a:spLocks noGrp="1"/>
          </p:cNvSpPr>
          <p:nvPr>
            <p:ph type="pic" sz="quarter" idx="29" hasCustomPrompt="1"/>
          </p:nvPr>
        </p:nvSpPr>
        <p:spPr>
          <a:xfrm>
            <a:off x="2947238" y="2708920"/>
            <a:ext cx="1553553" cy="1413118"/>
          </a:xfrm>
          <a:solidFill>
            <a:schemeClr val="bg2">
              <a:lumMod val="75000"/>
            </a:schemeClr>
          </a:solidFill>
          <a:ln w="12700">
            <a:noFill/>
          </a:ln>
        </p:spPr>
        <p:txBody>
          <a:bodyPr>
            <a:normAutofit/>
          </a:bodyPr>
          <a:lstStyle>
            <a:lvl1pPr marL="0" indent="0" algn="ctr">
              <a:buNone/>
              <a:defRPr sz="2000">
                <a:solidFill>
                  <a:schemeClr val="tx2"/>
                </a:solidFill>
              </a:defRPr>
            </a:lvl1pPr>
          </a:lstStyle>
          <a:p>
            <a:r>
              <a:rPr lang="en-US" dirty="0"/>
              <a:t>IMAGE</a:t>
            </a:r>
          </a:p>
        </p:txBody>
      </p:sp>
      <p:sp>
        <p:nvSpPr>
          <p:cNvPr id="24" name="Picture Placeholder 2">
            <a:extLst>
              <a:ext uri="{FF2B5EF4-FFF2-40B4-BE49-F238E27FC236}">
                <a16:creationId xmlns:a16="http://schemas.microsoft.com/office/drawing/2014/main" id="{70CD81E3-9F2A-4E66-80BF-4115F418C8FD}"/>
              </a:ext>
            </a:extLst>
          </p:cNvPr>
          <p:cNvSpPr>
            <a:spLocks noGrp="1"/>
          </p:cNvSpPr>
          <p:nvPr>
            <p:ph type="pic" sz="quarter" idx="31" hasCustomPrompt="1"/>
          </p:nvPr>
        </p:nvSpPr>
        <p:spPr>
          <a:xfrm>
            <a:off x="5303912" y="2708920"/>
            <a:ext cx="1553553" cy="1413118"/>
          </a:xfrm>
          <a:solidFill>
            <a:schemeClr val="bg2">
              <a:lumMod val="75000"/>
            </a:schemeClr>
          </a:solidFill>
          <a:ln w="12700">
            <a:noFill/>
          </a:ln>
        </p:spPr>
        <p:txBody>
          <a:bodyPr>
            <a:normAutofit/>
          </a:bodyPr>
          <a:lstStyle>
            <a:lvl1pPr marL="0" indent="0" algn="ctr">
              <a:buNone/>
              <a:defRPr sz="2000">
                <a:solidFill>
                  <a:schemeClr val="tx2"/>
                </a:solidFill>
              </a:defRPr>
            </a:lvl1pPr>
          </a:lstStyle>
          <a:p>
            <a:r>
              <a:rPr lang="en-US" dirty="0"/>
              <a:t>IMAGE</a:t>
            </a:r>
          </a:p>
        </p:txBody>
      </p:sp>
      <p:sp>
        <p:nvSpPr>
          <p:cNvPr id="25" name="Picture Placeholder 2">
            <a:extLst>
              <a:ext uri="{FF2B5EF4-FFF2-40B4-BE49-F238E27FC236}">
                <a16:creationId xmlns:a16="http://schemas.microsoft.com/office/drawing/2014/main" id="{9745E515-5943-4A9D-974B-DBD005EF7048}"/>
              </a:ext>
            </a:extLst>
          </p:cNvPr>
          <p:cNvSpPr>
            <a:spLocks noGrp="1"/>
          </p:cNvSpPr>
          <p:nvPr>
            <p:ph type="pic" sz="quarter" idx="33" hasCustomPrompt="1"/>
          </p:nvPr>
        </p:nvSpPr>
        <p:spPr>
          <a:xfrm>
            <a:off x="7703944" y="2708920"/>
            <a:ext cx="1553553" cy="1413118"/>
          </a:xfrm>
          <a:solidFill>
            <a:schemeClr val="bg2">
              <a:lumMod val="75000"/>
            </a:schemeClr>
          </a:solidFill>
          <a:ln w="12700">
            <a:noFill/>
          </a:ln>
        </p:spPr>
        <p:txBody>
          <a:bodyPr>
            <a:normAutofit/>
          </a:bodyPr>
          <a:lstStyle>
            <a:lvl1pPr marL="0" indent="0" algn="ctr">
              <a:buNone/>
              <a:defRPr sz="2000">
                <a:solidFill>
                  <a:schemeClr val="tx2"/>
                </a:solidFill>
              </a:defRPr>
            </a:lvl1pPr>
          </a:lstStyle>
          <a:p>
            <a:r>
              <a:rPr lang="en-US" dirty="0"/>
              <a:t>IMAGE</a:t>
            </a:r>
          </a:p>
        </p:txBody>
      </p:sp>
      <p:sp>
        <p:nvSpPr>
          <p:cNvPr id="26" name="Picture Placeholder 2">
            <a:extLst>
              <a:ext uri="{FF2B5EF4-FFF2-40B4-BE49-F238E27FC236}">
                <a16:creationId xmlns:a16="http://schemas.microsoft.com/office/drawing/2014/main" id="{D6D6E043-6A76-46A1-A761-E59D67BB9AAF}"/>
              </a:ext>
            </a:extLst>
          </p:cNvPr>
          <p:cNvSpPr>
            <a:spLocks noGrp="1"/>
          </p:cNvSpPr>
          <p:nvPr>
            <p:ph type="pic" sz="quarter" idx="34" hasCustomPrompt="1"/>
          </p:nvPr>
        </p:nvSpPr>
        <p:spPr>
          <a:xfrm>
            <a:off x="10103977" y="2708920"/>
            <a:ext cx="1553553" cy="1413118"/>
          </a:xfrm>
          <a:solidFill>
            <a:schemeClr val="bg2">
              <a:lumMod val="75000"/>
            </a:schemeClr>
          </a:solidFill>
          <a:ln w="12700">
            <a:noFill/>
          </a:ln>
        </p:spPr>
        <p:txBody>
          <a:bodyPr>
            <a:normAutofit/>
          </a:bodyPr>
          <a:lstStyle>
            <a:lvl1pPr marL="0" indent="0" algn="ctr">
              <a:buNone/>
              <a:defRPr sz="2000">
                <a:solidFill>
                  <a:schemeClr val="tx2"/>
                </a:solidFill>
              </a:defRPr>
            </a:lvl1pPr>
          </a:lstStyle>
          <a:p>
            <a:r>
              <a:rPr lang="en-US" dirty="0"/>
              <a:t>IMAGE</a:t>
            </a:r>
          </a:p>
        </p:txBody>
      </p:sp>
      <p:sp>
        <p:nvSpPr>
          <p:cNvPr id="27" name="Text Placeholder 3">
            <a:extLst>
              <a:ext uri="{FF2B5EF4-FFF2-40B4-BE49-F238E27FC236}">
                <a16:creationId xmlns:a16="http://schemas.microsoft.com/office/drawing/2014/main" id="{1CA6B28E-414E-4BC6-B856-764608A78FD2}"/>
              </a:ext>
            </a:extLst>
          </p:cNvPr>
          <p:cNvSpPr>
            <a:spLocks noGrp="1"/>
          </p:cNvSpPr>
          <p:nvPr>
            <p:ph type="body" sz="quarter" idx="38" hasCustomPrompt="1"/>
          </p:nvPr>
        </p:nvSpPr>
        <p:spPr>
          <a:xfrm>
            <a:off x="319959" y="4184178"/>
            <a:ext cx="2019300" cy="1189038"/>
          </a:xfrm>
        </p:spPr>
        <p:txBody>
          <a:bodyPr/>
          <a:lstStyle>
            <a:lvl1pPr algn="ctr">
              <a:defRPr baseline="0">
                <a:solidFill>
                  <a:schemeClr val="tx2"/>
                </a:solidFill>
              </a:defRPr>
            </a:lvl1pPr>
          </a:lstStyle>
          <a:p>
            <a:pPr lvl="0"/>
            <a:r>
              <a:rPr lang="en-GB" dirty="0"/>
              <a:t>Add text</a:t>
            </a:r>
          </a:p>
        </p:txBody>
      </p:sp>
      <p:sp>
        <p:nvSpPr>
          <p:cNvPr id="28" name="Text Placeholder 3">
            <a:extLst>
              <a:ext uri="{FF2B5EF4-FFF2-40B4-BE49-F238E27FC236}">
                <a16:creationId xmlns:a16="http://schemas.microsoft.com/office/drawing/2014/main" id="{A92EA898-8845-4DD1-BA81-B1B658F538B0}"/>
              </a:ext>
            </a:extLst>
          </p:cNvPr>
          <p:cNvSpPr>
            <a:spLocks noGrp="1"/>
          </p:cNvSpPr>
          <p:nvPr>
            <p:ph type="body" sz="quarter" idx="39" hasCustomPrompt="1"/>
          </p:nvPr>
        </p:nvSpPr>
        <p:spPr>
          <a:xfrm>
            <a:off x="2721463" y="4184178"/>
            <a:ext cx="2019300" cy="1189038"/>
          </a:xfrm>
        </p:spPr>
        <p:txBody>
          <a:bodyPr/>
          <a:lstStyle>
            <a:lvl1pPr algn="ctr">
              <a:defRPr baseline="0">
                <a:solidFill>
                  <a:schemeClr val="tx2"/>
                </a:solidFill>
              </a:defRPr>
            </a:lvl1pPr>
          </a:lstStyle>
          <a:p>
            <a:pPr lvl="0"/>
            <a:r>
              <a:rPr lang="en-GB" dirty="0"/>
              <a:t>Add text</a:t>
            </a:r>
          </a:p>
        </p:txBody>
      </p:sp>
      <p:sp>
        <p:nvSpPr>
          <p:cNvPr id="29" name="Text Placeholder 3">
            <a:extLst>
              <a:ext uri="{FF2B5EF4-FFF2-40B4-BE49-F238E27FC236}">
                <a16:creationId xmlns:a16="http://schemas.microsoft.com/office/drawing/2014/main" id="{E4798247-963B-429B-8C86-354D2277D501}"/>
              </a:ext>
            </a:extLst>
          </p:cNvPr>
          <p:cNvSpPr>
            <a:spLocks noGrp="1"/>
          </p:cNvSpPr>
          <p:nvPr>
            <p:ph type="body" sz="quarter" idx="40" hasCustomPrompt="1"/>
          </p:nvPr>
        </p:nvSpPr>
        <p:spPr>
          <a:xfrm>
            <a:off x="5122966" y="4184178"/>
            <a:ext cx="2019300" cy="1189038"/>
          </a:xfrm>
        </p:spPr>
        <p:txBody>
          <a:bodyPr/>
          <a:lstStyle>
            <a:lvl1pPr algn="ctr">
              <a:defRPr baseline="0">
                <a:solidFill>
                  <a:schemeClr val="tx2"/>
                </a:solidFill>
              </a:defRPr>
            </a:lvl1pPr>
          </a:lstStyle>
          <a:p>
            <a:pPr lvl="0"/>
            <a:r>
              <a:rPr lang="en-GB" dirty="0"/>
              <a:t>Add text</a:t>
            </a:r>
          </a:p>
        </p:txBody>
      </p:sp>
      <p:sp>
        <p:nvSpPr>
          <p:cNvPr id="30" name="Text Placeholder 3">
            <a:extLst>
              <a:ext uri="{FF2B5EF4-FFF2-40B4-BE49-F238E27FC236}">
                <a16:creationId xmlns:a16="http://schemas.microsoft.com/office/drawing/2014/main" id="{4469F5FE-E77C-472F-8F4F-B203DB79D9EA}"/>
              </a:ext>
            </a:extLst>
          </p:cNvPr>
          <p:cNvSpPr>
            <a:spLocks noGrp="1"/>
          </p:cNvSpPr>
          <p:nvPr>
            <p:ph type="body" sz="quarter" idx="41" hasCustomPrompt="1"/>
          </p:nvPr>
        </p:nvSpPr>
        <p:spPr>
          <a:xfrm>
            <a:off x="7524469" y="4184178"/>
            <a:ext cx="2019300" cy="1189038"/>
          </a:xfrm>
        </p:spPr>
        <p:txBody>
          <a:bodyPr/>
          <a:lstStyle>
            <a:lvl1pPr algn="ctr">
              <a:defRPr baseline="0">
                <a:solidFill>
                  <a:schemeClr val="tx2"/>
                </a:solidFill>
              </a:defRPr>
            </a:lvl1pPr>
          </a:lstStyle>
          <a:p>
            <a:pPr lvl="0"/>
            <a:r>
              <a:rPr lang="en-GB" dirty="0"/>
              <a:t>Add text</a:t>
            </a:r>
          </a:p>
        </p:txBody>
      </p:sp>
      <p:sp>
        <p:nvSpPr>
          <p:cNvPr id="31" name="Text Placeholder 3">
            <a:extLst>
              <a:ext uri="{FF2B5EF4-FFF2-40B4-BE49-F238E27FC236}">
                <a16:creationId xmlns:a16="http://schemas.microsoft.com/office/drawing/2014/main" id="{245FAAC9-0825-43A5-99BE-F7E9C996E272}"/>
              </a:ext>
            </a:extLst>
          </p:cNvPr>
          <p:cNvSpPr>
            <a:spLocks noGrp="1"/>
          </p:cNvSpPr>
          <p:nvPr>
            <p:ph type="body" sz="quarter" idx="42" hasCustomPrompt="1"/>
          </p:nvPr>
        </p:nvSpPr>
        <p:spPr>
          <a:xfrm>
            <a:off x="9925971" y="4184178"/>
            <a:ext cx="2019300" cy="1189038"/>
          </a:xfrm>
        </p:spPr>
        <p:txBody>
          <a:bodyPr/>
          <a:lstStyle>
            <a:lvl1pPr algn="ctr">
              <a:defRPr baseline="0">
                <a:solidFill>
                  <a:schemeClr val="tx2"/>
                </a:solidFill>
              </a:defRPr>
            </a:lvl1pPr>
          </a:lstStyle>
          <a:p>
            <a:pPr lvl="0"/>
            <a:r>
              <a:rPr lang="en-GB" dirty="0"/>
              <a:t>Add text</a:t>
            </a:r>
          </a:p>
        </p:txBody>
      </p:sp>
      <p:sp>
        <p:nvSpPr>
          <p:cNvPr id="18" name="Date Placeholder 2">
            <a:extLst>
              <a:ext uri="{FF2B5EF4-FFF2-40B4-BE49-F238E27FC236}">
                <a16:creationId xmlns:a16="http://schemas.microsoft.com/office/drawing/2014/main" id="{2A6C815F-287E-4440-9834-3F9C05D84DF9}"/>
              </a:ext>
            </a:extLst>
          </p:cNvPr>
          <p:cNvSpPr>
            <a:spLocks noGrp="1"/>
          </p:cNvSpPr>
          <p:nvPr>
            <p:ph type="dt" sz="half" idx="10"/>
          </p:nvPr>
        </p:nvSpPr>
        <p:spPr>
          <a:xfrm>
            <a:off x="4688000" y="6646422"/>
            <a:ext cx="2816000" cy="211578"/>
          </a:xfrm>
        </p:spPr>
        <p:txBody>
          <a:bodyPr/>
          <a:lstStyle>
            <a:lvl1pPr>
              <a:defRPr>
                <a:solidFill>
                  <a:schemeClr val="tx2"/>
                </a:solidFill>
              </a:defRPr>
            </a:lvl1pPr>
          </a:lstStyle>
          <a:p>
            <a:fld id="{C5CDC4B1-E4B5-4F26-BB07-68A29FA00B89}" type="datetime3">
              <a:rPr lang="en-US" smtClean="0"/>
              <a:t>16 June 2023</a:t>
            </a:fld>
            <a:endParaRPr lang="ru-RU" dirty="0"/>
          </a:p>
        </p:txBody>
      </p:sp>
      <p:sp>
        <p:nvSpPr>
          <p:cNvPr id="19" name="Footer Placeholder 3">
            <a:extLst>
              <a:ext uri="{FF2B5EF4-FFF2-40B4-BE49-F238E27FC236}">
                <a16:creationId xmlns:a16="http://schemas.microsoft.com/office/drawing/2014/main" id="{60F6A292-8598-4BBF-B1AB-570601C871D8}"/>
              </a:ext>
            </a:extLst>
          </p:cNvPr>
          <p:cNvSpPr>
            <a:spLocks noGrp="1"/>
          </p:cNvSpPr>
          <p:nvPr>
            <p:ph type="ftr" sz="quarter" idx="11"/>
          </p:nvPr>
        </p:nvSpPr>
        <p:spPr>
          <a:xfrm>
            <a:off x="200024" y="6646422"/>
            <a:ext cx="2504455" cy="211578"/>
          </a:xfrm>
        </p:spPr>
        <p:txBody>
          <a:bodyPr/>
          <a:lstStyle>
            <a:lvl1pPr>
              <a:defRPr>
                <a:solidFill>
                  <a:schemeClr val="tx2"/>
                </a:solidFill>
              </a:defRPr>
            </a:lvl1pPr>
          </a:lstStyle>
          <a:p>
            <a:endParaRPr lang="ru-RU" dirty="0"/>
          </a:p>
        </p:txBody>
      </p:sp>
      <p:sp>
        <p:nvSpPr>
          <p:cNvPr id="20" name="Slide Number Placeholder 4">
            <a:extLst>
              <a:ext uri="{FF2B5EF4-FFF2-40B4-BE49-F238E27FC236}">
                <a16:creationId xmlns:a16="http://schemas.microsoft.com/office/drawing/2014/main" id="{92B3D00F-B391-462D-88C2-5668B35BDE2E}"/>
              </a:ext>
            </a:extLst>
          </p:cNvPr>
          <p:cNvSpPr>
            <a:spLocks noGrp="1"/>
          </p:cNvSpPr>
          <p:nvPr>
            <p:ph type="sldNum" sz="quarter" idx="12"/>
          </p:nvPr>
        </p:nvSpPr>
        <p:spPr>
          <a:xfrm>
            <a:off x="11640616" y="6646422"/>
            <a:ext cx="468052" cy="211578"/>
          </a:xfrm>
        </p:spPr>
        <p:txBody>
          <a:bodyPr/>
          <a:lstStyle>
            <a:lvl1pPr>
              <a:defRPr>
                <a:solidFill>
                  <a:schemeClr val="tx2"/>
                </a:solidFill>
              </a:defRPr>
            </a:lvl1p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283063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fade">
                                      <p:cBhvr>
                                        <p:cTn id="21" dur="500"/>
                                        <p:tgtEl>
                                          <p:spTgt spid="27">
                                            <p:txEl>
                                              <p:pRg st="0" end="0"/>
                                            </p:txEl>
                                          </p:spTgt>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fade">
                                      <p:cBhvr>
                                        <p:cTn id="33" dur="500"/>
                                        <p:tgtEl>
                                          <p:spTgt spid="29">
                                            <p:txEl>
                                              <p:pRg st="0" end="0"/>
                                            </p:txEl>
                                          </p:spTgt>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500"/>
                                        <p:tgtEl>
                                          <p:spTgt spid="30">
                                            <p:txEl>
                                              <p:pRg st="0" end="0"/>
                                            </p:txEl>
                                          </p:spTgt>
                                        </p:tgtEl>
                                      </p:cBhvr>
                                    </p:animEffect>
                                  </p:childTnLst>
                                </p:cTn>
                              </p:par>
                              <p:par>
                                <p:cTn id="40" presetID="10" presetClass="entr" presetSubtype="0" fill="hold" grpId="0" nodeType="withEffect">
                                  <p:stCondLst>
                                    <p:cond delay="8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31">
                                            <p:txEl>
                                              <p:pRg st="0" end="0"/>
                                            </p:txEl>
                                          </p:spTgt>
                                        </p:tgtEl>
                                        <p:attrNameLst>
                                          <p:attrName>style.visibility</p:attrName>
                                        </p:attrNameLst>
                                      </p:cBhvr>
                                      <p:to>
                                        <p:strVal val="visible"/>
                                      </p:to>
                                    </p:set>
                                    <p:animEffect transition="in" filter="fade">
                                      <p:cBhvr>
                                        <p:cTn id="4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p:bldP spid="22"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4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6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mparison In">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12" name="Rectangle 11">
            <a:extLst>
              <a:ext uri="{FF2B5EF4-FFF2-40B4-BE49-F238E27FC236}">
                <a16:creationId xmlns:a16="http://schemas.microsoft.com/office/drawing/2014/main" id="{8F825141-12BB-4FBD-BE67-54CF95169832}"/>
              </a:ext>
            </a:extLst>
          </p:cNvPr>
          <p:cNvSpPr/>
          <p:nvPr userDrawn="1"/>
        </p:nvSpPr>
        <p:spPr>
          <a:xfrm>
            <a:off x="6096000" y="1965960"/>
            <a:ext cx="6108701" cy="341376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2"/>
              </a:solidFill>
            </a:endParaRPr>
          </a:p>
        </p:txBody>
      </p:sp>
      <p:cxnSp>
        <p:nvCxnSpPr>
          <p:cNvPr id="9" name="Straight Connector 8">
            <a:extLst>
              <a:ext uri="{FF2B5EF4-FFF2-40B4-BE49-F238E27FC236}">
                <a16:creationId xmlns:a16="http://schemas.microsoft.com/office/drawing/2014/main" id="{2177D83A-1F28-4113-B2DA-F7CC5C6833E5}"/>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B70DEC-F7AD-4975-A480-03142EE02A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8" name="Rectangle 7">
            <a:extLst>
              <a:ext uri="{FF2B5EF4-FFF2-40B4-BE49-F238E27FC236}">
                <a16:creationId xmlns:a16="http://schemas.microsoft.com/office/drawing/2014/main" id="{A026F3BC-00B2-4D49-AE25-A2B2EE8D3F6D}"/>
              </a:ext>
            </a:extLst>
          </p:cNvPr>
          <p:cNvSpPr/>
          <p:nvPr userDrawn="1"/>
        </p:nvSpPr>
        <p:spPr>
          <a:xfrm>
            <a:off x="-12701" y="1965960"/>
            <a:ext cx="6108701" cy="341376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2"/>
              </a:solidFill>
            </a:endParaRPr>
          </a:p>
        </p:txBody>
      </p:sp>
      <p:cxnSp>
        <p:nvCxnSpPr>
          <p:cNvPr id="13" name="Straight Connector 12">
            <a:extLst>
              <a:ext uri="{FF2B5EF4-FFF2-40B4-BE49-F238E27FC236}">
                <a16:creationId xmlns:a16="http://schemas.microsoft.com/office/drawing/2014/main" id="{12EC9401-A706-42EF-9187-93BCF84C35A5}"/>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1F6E868F-59C9-4EE5-A994-335E67DD5AC2}"/>
              </a:ext>
            </a:extLst>
          </p:cNvPr>
          <p:cNvSpPr>
            <a:spLocks noGrp="1"/>
          </p:cNvSpPr>
          <p:nvPr>
            <p:ph type="title" hasCustomPrompt="1"/>
          </p:nvPr>
        </p:nvSpPr>
        <p:spPr>
          <a:xfrm>
            <a:off x="191344" y="412376"/>
            <a:ext cx="11191032" cy="460340"/>
          </a:xfrm>
        </p:spPr>
        <p:txBody>
          <a:bodyPr/>
          <a:lstStyle>
            <a:lvl1pPr>
              <a:defRPr>
                <a:solidFill>
                  <a:schemeClr val="bg2"/>
                </a:solidFill>
              </a:defRPr>
            </a:lvl1pPr>
          </a:lstStyle>
          <a:p>
            <a:r>
              <a:rPr lang="en-US" dirty="0"/>
              <a:t>Enter title here</a:t>
            </a:r>
            <a:endParaRPr lang="en-GB" dirty="0"/>
          </a:p>
        </p:txBody>
      </p:sp>
      <p:sp>
        <p:nvSpPr>
          <p:cNvPr id="15" name="Text Placeholder 6">
            <a:extLst>
              <a:ext uri="{FF2B5EF4-FFF2-40B4-BE49-F238E27FC236}">
                <a16:creationId xmlns:a16="http://schemas.microsoft.com/office/drawing/2014/main" id="{52F7B9DA-2E06-4F01-8C59-D46EAF4E0BD2}"/>
              </a:ext>
            </a:extLst>
          </p:cNvPr>
          <p:cNvSpPr>
            <a:spLocks noGrp="1"/>
          </p:cNvSpPr>
          <p:nvPr>
            <p:ph type="body" sz="quarter" idx="17" hasCustomPrompt="1"/>
          </p:nvPr>
        </p:nvSpPr>
        <p:spPr>
          <a:xfrm>
            <a:off x="6329080" y="3405762"/>
            <a:ext cx="5547789" cy="1274524"/>
          </a:xfrm>
        </p:spPr>
        <p:txBody>
          <a:bodyPr tIns="108000" anchor="t" anchorCtr="0">
            <a:noAutofit/>
          </a:bodyPr>
          <a:lstStyle>
            <a:lvl1pPr marL="0" indent="0">
              <a:lnSpc>
                <a:spcPct val="100000"/>
              </a:lnSpc>
              <a:buNone/>
              <a:defRPr sz="9600" b="1" spc="-70" baseline="0">
                <a:solidFill>
                  <a:schemeClr val="tx2"/>
                </a:solidFill>
              </a:defRPr>
            </a:lvl1pPr>
          </a:lstStyle>
          <a:p>
            <a:pPr lvl="0"/>
            <a:r>
              <a:rPr lang="en-US" dirty="0"/>
              <a:t>XXX</a:t>
            </a:r>
          </a:p>
        </p:txBody>
      </p:sp>
      <p:sp>
        <p:nvSpPr>
          <p:cNvPr id="16" name="Text Placeholder 12">
            <a:extLst>
              <a:ext uri="{FF2B5EF4-FFF2-40B4-BE49-F238E27FC236}">
                <a16:creationId xmlns:a16="http://schemas.microsoft.com/office/drawing/2014/main" id="{ABBE42FD-CC25-48F6-9994-A651B57F8FDC}"/>
              </a:ext>
            </a:extLst>
          </p:cNvPr>
          <p:cNvSpPr>
            <a:spLocks noGrp="1"/>
          </p:cNvSpPr>
          <p:nvPr>
            <p:ph type="body" sz="quarter" idx="18" hasCustomPrompt="1"/>
          </p:nvPr>
        </p:nvSpPr>
        <p:spPr>
          <a:xfrm>
            <a:off x="295171" y="2186271"/>
            <a:ext cx="5567748" cy="1477328"/>
          </a:xfrm>
          <a:noFill/>
        </p:spPr>
        <p:txBody>
          <a:bodyPr wrap="square" lIns="36000" tIns="0" rIns="108000" bIns="0" anchor="t">
            <a:spAutoFit/>
          </a:bodyPr>
          <a:lstStyle>
            <a:lvl1pPr marL="0" indent="0">
              <a:lnSpc>
                <a:spcPct val="100000"/>
              </a:lnSpc>
              <a:buNone/>
              <a:defRPr sz="9600" b="1" spc="-110"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XXX</a:t>
            </a:r>
          </a:p>
        </p:txBody>
      </p:sp>
      <p:sp>
        <p:nvSpPr>
          <p:cNvPr id="17" name="Text Placeholder 3">
            <a:extLst>
              <a:ext uri="{FF2B5EF4-FFF2-40B4-BE49-F238E27FC236}">
                <a16:creationId xmlns:a16="http://schemas.microsoft.com/office/drawing/2014/main" id="{AE4773BA-96B0-4DCD-828D-3A1BDDC79AA2}"/>
              </a:ext>
            </a:extLst>
          </p:cNvPr>
          <p:cNvSpPr>
            <a:spLocks noGrp="1"/>
          </p:cNvSpPr>
          <p:nvPr>
            <p:ph type="body" sz="quarter" idx="28" hasCustomPrompt="1"/>
          </p:nvPr>
        </p:nvSpPr>
        <p:spPr>
          <a:xfrm>
            <a:off x="6329084" y="2186271"/>
            <a:ext cx="5567746" cy="1278795"/>
          </a:xfrm>
        </p:spPr>
        <p:txBody>
          <a:bodyPr anchor="b"/>
          <a:lstStyle>
            <a:lvl1pPr>
              <a:defRPr baseline="0">
                <a:solidFill>
                  <a:schemeClr val="tx2"/>
                </a:solidFill>
              </a:defRPr>
            </a:lvl1pPr>
          </a:lstStyle>
          <a:p>
            <a:pPr lvl="0"/>
            <a:r>
              <a:rPr lang="en-US" dirty="0"/>
              <a:t>Enter text</a:t>
            </a:r>
            <a:endParaRPr lang="en-GB" dirty="0"/>
          </a:p>
        </p:txBody>
      </p:sp>
      <p:sp>
        <p:nvSpPr>
          <p:cNvPr id="21" name="Text Placeholder 3">
            <a:extLst>
              <a:ext uri="{FF2B5EF4-FFF2-40B4-BE49-F238E27FC236}">
                <a16:creationId xmlns:a16="http://schemas.microsoft.com/office/drawing/2014/main" id="{FFE5C41F-70C3-4714-B32D-5A6FBEC1E382}"/>
              </a:ext>
            </a:extLst>
          </p:cNvPr>
          <p:cNvSpPr>
            <a:spLocks noGrp="1"/>
          </p:cNvSpPr>
          <p:nvPr>
            <p:ph type="body" sz="quarter" idx="27" hasCustomPrompt="1"/>
          </p:nvPr>
        </p:nvSpPr>
        <p:spPr>
          <a:xfrm>
            <a:off x="295169" y="3697982"/>
            <a:ext cx="5567747" cy="1416488"/>
          </a:xfrm>
        </p:spPr>
        <p:txBody>
          <a:bodyPr/>
          <a:lstStyle>
            <a:lvl1pPr>
              <a:defRPr baseline="0">
                <a:solidFill>
                  <a:schemeClr val="tx2"/>
                </a:solidFill>
              </a:defRPr>
            </a:lvl1pPr>
          </a:lstStyle>
          <a:p>
            <a:pPr lvl="0"/>
            <a:r>
              <a:rPr lang="en-US" dirty="0"/>
              <a:t>Enter text</a:t>
            </a:r>
            <a:endParaRPr lang="en-GB" dirty="0"/>
          </a:p>
        </p:txBody>
      </p:sp>
      <p:sp>
        <p:nvSpPr>
          <p:cNvPr id="18" name="Date Placeholder 2">
            <a:extLst>
              <a:ext uri="{FF2B5EF4-FFF2-40B4-BE49-F238E27FC236}">
                <a16:creationId xmlns:a16="http://schemas.microsoft.com/office/drawing/2014/main" id="{8D713911-FC5F-4361-99D6-B05F431A22A3}"/>
              </a:ext>
            </a:extLst>
          </p:cNvPr>
          <p:cNvSpPr>
            <a:spLocks noGrp="1"/>
          </p:cNvSpPr>
          <p:nvPr>
            <p:ph type="dt" sz="half" idx="10"/>
          </p:nvPr>
        </p:nvSpPr>
        <p:spPr>
          <a:xfrm>
            <a:off x="4688000" y="6646422"/>
            <a:ext cx="2816000" cy="211578"/>
          </a:xfrm>
        </p:spPr>
        <p:txBody>
          <a:bodyPr/>
          <a:lstStyle/>
          <a:p>
            <a:fld id="{9A622CDC-CE4E-4DAA-9164-9449CCB0E86D}" type="datetime3">
              <a:rPr lang="en-US" smtClean="0"/>
              <a:t>16 June 2023</a:t>
            </a:fld>
            <a:endParaRPr lang="ru-RU" dirty="0"/>
          </a:p>
        </p:txBody>
      </p:sp>
      <p:sp>
        <p:nvSpPr>
          <p:cNvPr id="19" name="Footer Placeholder 3">
            <a:extLst>
              <a:ext uri="{FF2B5EF4-FFF2-40B4-BE49-F238E27FC236}">
                <a16:creationId xmlns:a16="http://schemas.microsoft.com/office/drawing/2014/main" id="{BA61E222-E239-450D-9C1A-1E2D69FDC6AC}"/>
              </a:ext>
            </a:extLst>
          </p:cNvPr>
          <p:cNvSpPr>
            <a:spLocks noGrp="1"/>
          </p:cNvSpPr>
          <p:nvPr>
            <p:ph type="ftr" sz="quarter" idx="11"/>
          </p:nvPr>
        </p:nvSpPr>
        <p:spPr>
          <a:xfrm>
            <a:off x="200024" y="6646422"/>
            <a:ext cx="2504455" cy="211578"/>
          </a:xfrm>
        </p:spPr>
        <p:txBody>
          <a:bodyPr/>
          <a:lstStyle/>
          <a:p>
            <a:endParaRPr lang="ru-RU" dirty="0"/>
          </a:p>
        </p:txBody>
      </p:sp>
      <p:sp>
        <p:nvSpPr>
          <p:cNvPr id="20" name="Slide Number Placeholder 4">
            <a:extLst>
              <a:ext uri="{FF2B5EF4-FFF2-40B4-BE49-F238E27FC236}">
                <a16:creationId xmlns:a16="http://schemas.microsoft.com/office/drawing/2014/main" id="{F3FF9C4B-AF6A-4C9F-B547-01F383839D61}"/>
              </a:ext>
            </a:extLst>
          </p:cNvPr>
          <p:cNvSpPr>
            <a:spLocks noGrp="1"/>
          </p:cNvSpPr>
          <p:nvPr>
            <p:ph type="sldNum" sz="quarter" idx="12"/>
          </p:nvPr>
        </p:nvSpPr>
        <p:spPr>
          <a:xfrm>
            <a:off x="11640616" y="6646422"/>
            <a:ext cx="468052" cy="211578"/>
          </a:xfrm>
        </p:spPr>
        <p:txBody>
          <a:body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40047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 presetClass="entr" presetSubtype="8" accel="8000" decel="92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par>
                                <p:cTn id="24" presetID="2" presetClass="entr" presetSubtype="2" accel="8000" decel="92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8" grpId="0" animBg="1"/>
      <p:bldP spid="14" grpId="0"/>
      <p:bldP spid="15" grpId="0" build="p"/>
      <p:bldP spid="16" grpId="0" bui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1" grpId="0" bui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mparison Out">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12" name="Rectangle 11">
            <a:extLst>
              <a:ext uri="{FF2B5EF4-FFF2-40B4-BE49-F238E27FC236}">
                <a16:creationId xmlns:a16="http://schemas.microsoft.com/office/drawing/2014/main" id="{8F825141-12BB-4FBD-BE67-54CF95169832}"/>
              </a:ext>
            </a:extLst>
          </p:cNvPr>
          <p:cNvSpPr/>
          <p:nvPr userDrawn="1"/>
        </p:nvSpPr>
        <p:spPr>
          <a:xfrm>
            <a:off x="6096000" y="1965960"/>
            <a:ext cx="6108701" cy="341376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2"/>
              </a:solidFill>
            </a:endParaRPr>
          </a:p>
        </p:txBody>
      </p:sp>
      <p:cxnSp>
        <p:nvCxnSpPr>
          <p:cNvPr id="9" name="Straight Connector 8">
            <a:extLst>
              <a:ext uri="{FF2B5EF4-FFF2-40B4-BE49-F238E27FC236}">
                <a16:creationId xmlns:a16="http://schemas.microsoft.com/office/drawing/2014/main" id="{2177D83A-1F28-4113-B2DA-F7CC5C6833E5}"/>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B70DEC-F7AD-4975-A480-03142EE02A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8" name="Rectangle 7">
            <a:extLst>
              <a:ext uri="{FF2B5EF4-FFF2-40B4-BE49-F238E27FC236}">
                <a16:creationId xmlns:a16="http://schemas.microsoft.com/office/drawing/2014/main" id="{A026F3BC-00B2-4D49-AE25-A2B2EE8D3F6D}"/>
              </a:ext>
            </a:extLst>
          </p:cNvPr>
          <p:cNvSpPr/>
          <p:nvPr userDrawn="1"/>
        </p:nvSpPr>
        <p:spPr>
          <a:xfrm>
            <a:off x="-12701" y="1965960"/>
            <a:ext cx="6108701" cy="341376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2"/>
              </a:solidFill>
            </a:endParaRPr>
          </a:p>
        </p:txBody>
      </p:sp>
      <p:cxnSp>
        <p:nvCxnSpPr>
          <p:cNvPr id="13" name="Straight Connector 12">
            <a:extLst>
              <a:ext uri="{FF2B5EF4-FFF2-40B4-BE49-F238E27FC236}">
                <a16:creationId xmlns:a16="http://schemas.microsoft.com/office/drawing/2014/main" id="{12EC9401-A706-42EF-9187-93BCF84C35A5}"/>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1F6E868F-59C9-4EE5-A994-335E67DD5AC2}"/>
              </a:ext>
            </a:extLst>
          </p:cNvPr>
          <p:cNvSpPr>
            <a:spLocks noGrp="1"/>
          </p:cNvSpPr>
          <p:nvPr>
            <p:ph type="title" hasCustomPrompt="1"/>
          </p:nvPr>
        </p:nvSpPr>
        <p:spPr>
          <a:xfrm>
            <a:off x="191344" y="412376"/>
            <a:ext cx="11191032" cy="460340"/>
          </a:xfrm>
        </p:spPr>
        <p:txBody>
          <a:bodyPr/>
          <a:lstStyle>
            <a:lvl1pPr>
              <a:defRPr>
                <a:solidFill>
                  <a:schemeClr val="bg2"/>
                </a:solidFill>
              </a:defRPr>
            </a:lvl1pPr>
          </a:lstStyle>
          <a:p>
            <a:r>
              <a:rPr lang="en-US" dirty="0"/>
              <a:t>Enter title here</a:t>
            </a:r>
            <a:endParaRPr lang="en-GB" dirty="0"/>
          </a:p>
        </p:txBody>
      </p:sp>
      <p:sp>
        <p:nvSpPr>
          <p:cNvPr id="15" name="Text Placeholder 6">
            <a:extLst>
              <a:ext uri="{FF2B5EF4-FFF2-40B4-BE49-F238E27FC236}">
                <a16:creationId xmlns:a16="http://schemas.microsoft.com/office/drawing/2014/main" id="{52F7B9DA-2E06-4F01-8C59-D46EAF4E0BD2}"/>
              </a:ext>
            </a:extLst>
          </p:cNvPr>
          <p:cNvSpPr>
            <a:spLocks noGrp="1"/>
          </p:cNvSpPr>
          <p:nvPr>
            <p:ph type="body" sz="quarter" idx="17" hasCustomPrompt="1"/>
          </p:nvPr>
        </p:nvSpPr>
        <p:spPr>
          <a:xfrm>
            <a:off x="6329080" y="3405762"/>
            <a:ext cx="5547789" cy="1274524"/>
          </a:xfrm>
        </p:spPr>
        <p:txBody>
          <a:bodyPr tIns="108000" anchor="t" anchorCtr="0">
            <a:noAutofit/>
          </a:bodyPr>
          <a:lstStyle>
            <a:lvl1pPr marL="0" indent="0">
              <a:lnSpc>
                <a:spcPct val="100000"/>
              </a:lnSpc>
              <a:buNone/>
              <a:defRPr sz="9600" b="1" spc="-70" baseline="0">
                <a:solidFill>
                  <a:schemeClr val="tx2"/>
                </a:solidFill>
              </a:defRPr>
            </a:lvl1pPr>
          </a:lstStyle>
          <a:p>
            <a:pPr lvl="0"/>
            <a:r>
              <a:rPr lang="en-US" dirty="0"/>
              <a:t>XXX</a:t>
            </a:r>
          </a:p>
        </p:txBody>
      </p:sp>
      <p:sp>
        <p:nvSpPr>
          <p:cNvPr id="16" name="Text Placeholder 12">
            <a:extLst>
              <a:ext uri="{FF2B5EF4-FFF2-40B4-BE49-F238E27FC236}">
                <a16:creationId xmlns:a16="http://schemas.microsoft.com/office/drawing/2014/main" id="{ABBE42FD-CC25-48F6-9994-A651B57F8FDC}"/>
              </a:ext>
            </a:extLst>
          </p:cNvPr>
          <p:cNvSpPr>
            <a:spLocks noGrp="1"/>
          </p:cNvSpPr>
          <p:nvPr>
            <p:ph type="body" sz="quarter" idx="18" hasCustomPrompt="1"/>
          </p:nvPr>
        </p:nvSpPr>
        <p:spPr>
          <a:xfrm>
            <a:off x="295171" y="2186271"/>
            <a:ext cx="5567748" cy="1477328"/>
          </a:xfrm>
          <a:noFill/>
        </p:spPr>
        <p:txBody>
          <a:bodyPr wrap="square" lIns="36000" tIns="0" rIns="108000" bIns="0" anchor="t">
            <a:spAutoFit/>
          </a:bodyPr>
          <a:lstStyle>
            <a:lvl1pPr marL="0" indent="0">
              <a:lnSpc>
                <a:spcPct val="100000"/>
              </a:lnSpc>
              <a:buNone/>
              <a:defRPr sz="9600" b="1" spc="-110"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XXX</a:t>
            </a:r>
          </a:p>
        </p:txBody>
      </p:sp>
      <p:sp>
        <p:nvSpPr>
          <p:cNvPr id="17" name="Text Placeholder 3">
            <a:extLst>
              <a:ext uri="{FF2B5EF4-FFF2-40B4-BE49-F238E27FC236}">
                <a16:creationId xmlns:a16="http://schemas.microsoft.com/office/drawing/2014/main" id="{AE4773BA-96B0-4DCD-828D-3A1BDDC79AA2}"/>
              </a:ext>
            </a:extLst>
          </p:cNvPr>
          <p:cNvSpPr>
            <a:spLocks noGrp="1"/>
          </p:cNvSpPr>
          <p:nvPr>
            <p:ph type="body" sz="quarter" idx="28" hasCustomPrompt="1"/>
          </p:nvPr>
        </p:nvSpPr>
        <p:spPr>
          <a:xfrm>
            <a:off x="6329084" y="2186271"/>
            <a:ext cx="5567746" cy="1278795"/>
          </a:xfrm>
        </p:spPr>
        <p:txBody>
          <a:bodyPr anchor="b"/>
          <a:lstStyle>
            <a:lvl1pPr>
              <a:defRPr baseline="0">
                <a:solidFill>
                  <a:schemeClr val="tx2"/>
                </a:solidFill>
              </a:defRPr>
            </a:lvl1pPr>
          </a:lstStyle>
          <a:p>
            <a:pPr lvl="0"/>
            <a:r>
              <a:rPr lang="en-US" dirty="0"/>
              <a:t>Enter text</a:t>
            </a:r>
            <a:endParaRPr lang="en-GB" dirty="0"/>
          </a:p>
        </p:txBody>
      </p:sp>
      <p:sp>
        <p:nvSpPr>
          <p:cNvPr id="21" name="Text Placeholder 3">
            <a:extLst>
              <a:ext uri="{FF2B5EF4-FFF2-40B4-BE49-F238E27FC236}">
                <a16:creationId xmlns:a16="http://schemas.microsoft.com/office/drawing/2014/main" id="{FFE5C41F-70C3-4714-B32D-5A6FBEC1E382}"/>
              </a:ext>
            </a:extLst>
          </p:cNvPr>
          <p:cNvSpPr>
            <a:spLocks noGrp="1"/>
          </p:cNvSpPr>
          <p:nvPr>
            <p:ph type="body" sz="quarter" idx="27" hasCustomPrompt="1"/>
          </p:nvPr>
        </p:nvSpPr>
        <p:spPr>
          <a:xfrm>
            <a:off x="295169" y="3697982"/>
            <a:ext cx="5567747" cy="1416488"/>
          </a:xfrm>
        </p:spPr>
        <p:txBody>
          <a:bodyPr/>
          <a:lstStyle>
            <a:lvl1pPr>
              <a:defRPr baseline="0">
                <a:solidFill>
                  <a:schemeClr val="tx2"/>
                </a:solidFill>
              </a:defRPr>
            </a:lvl1pPr>
          </a:lstStyle>
          <a:p>
            <a:pPr lvl="0"/>
            <a:r>
              <a:rPr lang="en-US" dirty="0"/>
              <a:t>Enter text</a:t>
            </a:r>
            <a:endParaRPr lang="en-GB" dirty="0"/>
          </a:p>
        </p:txBody>
      </p:sp>
      <p:sp>
        <p:nvSpPr>
          <p:cNvPr id="18" name="Date Placeholder 2">
            <a:extLst>
              <a:ext uri="{FF2B5EF4-FFF2-40B4-BE49-F238E27FC236}">
                <a16:creationId xmlns:a16="http://schemas.microsoft.com/office/drawing/2014/main" id="{907DDC6A-CD76-45A5-93A9-43AC22C85D85}"/>
              </a:ext>
            </a:extLst>
          </p:cNvPr>
          <p:cNvSpPr>
            <a:spLocks noGrp="1"/>
          </p:cNvSpPr>
          <p:nvPr>
            <p:ph type="dt" sz="half" idx="10"/>
          </p:nvPr>
        </p:nvSpPr>
        <p:spPr>
          <a:xfrm>
            <a:off x="4688000" y="6646422"/>
            <a:ext cx="2816000" cy="211578"/>
          </a:xfrm>
        </p:spPr>
        <p:txBody>
          <a:bodyPr/>
          <a:lstStyle/>
          <a:p>
            <a:fld id="{936B19F8-DEC7-431C-84CB-7961D38E0811}" type="datetime3">
              <a:rPr lang="en-US" smtClean="0"/>
              <a:t>16 June 2023</a:t>
            </a:fld>
            <a:endParaRPr lang="ru-RU" dirty="0"/>
          </a:p>
        </p:txBody>
      </p:sp>
      <p:sp>
        <p:nvSpPr>
          <p:cNvPr id="19" name="Footer Placeholder 3">
            <a:extLst>
              <a:ext uri="{FF2B5EF4-FFF2-40B4-BE49-F238E27FC236}">
                <a16:creationId xmlns:a16="http://schemas.microsoft.com/office/drawing/2014/main" id="{E25D3EF3-BE5E-4F0D-8696-921E6D948268}"/>
              </a:ext>
            </a:extLst>
          </p:cNvPr>
          <p:cNvSpPr>
            <a:spLocks noGrp="1"/>
          </p:cNvSpPr>
          <p:nvPr>
            <p:ph type="ftr" sz="quarter" idx="11"/>
          </p:nvPr>
        </p:nvSpPr>
        <p:spPr>
          <a:xfrm>
            <a:off x="200024" y="6646422"/>
            <a:ext cx="2504455" cy="211578"/>
          </a:xfrm>
        </p:spPr>
        <p:txBody>
          <a:bodyPr/>
          <a:lstStyle/>
          <a:p>
            <a:endParaRPr lang="ru-RU" dirty="0"/>
          </a:p>
        </p:txBody>
      </p:sp>
      <p:sp>
        <p:nvSpPr>
          <p:cNvPr id="20" name="Slide Number Placeholder 4">
            <a:extLst>
              <a:ext uri="{FF2B5EF4-FFF2-40B4-BE49-F238E27FC236}">
                <a16:creationId xmlns:a16="http://schemas.microsoft.com/office/drawing/2014/main" id="{A2035F40-CB8A-491A-A447-FFE9732BD227}"/>
              </a:ext>
            </a:extLst>
          </p:cNvPr>
          <p:cNvSpPr>
            <a:spLocks noGrp="1"/>
          </p:cNvSpPr>
          <p:nvPr>
            <p:ph type="sldNum" sz="quarter" idx="12"/>
          </p:nvPr>
        </p:nvSpPr>
        <p:spPr>
          <a:xfrm>
            <a:off x="11640616" y="6646422"/>
            <a:ext cx="468052" cy="211578"/>
          </a:xfrm>
        </p:spPr>
        <p:txBody>
          <a:body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270790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
                                            <p:txEl>
                                              <p:pRg st="0" end="0"/>
                                            </p:txEl>
                                          </p:spTgt>
                                        </p:tgtEl>
                                      </p:cBhvr>
                                    </p:animEffect>
                                    <p:set>
                                      <p:cBhvr>
                                        <p:cTn id="7" dur="1" fill="hold">
                                          <p:stCondLst>
                                            <p:cond delay="499"/>
                                          </p:stCondLst>
                                        </p:cTn>
                                        <p:tgtEl>
                                          <p:spTgt spid="1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xEl>
                                              <p:pRg st="0" end="0"/>
                                            </p:txEl>
                                          </p:spTgt>
                                        </p:tgtEl>
                                      </p:cBhvr>
                                    </p:animEffect>
                                    <p:set>
                                      <p:cBhvr>
                                        <p:cTn id="10" dur="1" fill="hold">
                                          <p:stCondLst>
                                            <p:cond delay="499"/>
                                          </p:stCondLst>
                                        </p:cTn>
                                        <p:tgtEl>
                                          <p:spTgt spid="17">
                                            <p:txEl>
                                              <p:pRg st="0" end="0"/>
                                            </p:txEl>
                                          </p:spTgt>
                                        </p:tgtEl>
                                        <p:attrNameLst>
                                          <p:attrName>style.visibility</p:attrName>
                                        </p:attrNameLst>
                                      </p:cBhvr>
                                      <p:to>
                                        <p:strVal val="hidden"/>
                                      </p:to>
                                    </p:set>
                                  </p:childTnLst>
                                </p:cTn>
                              </p:par>
                            </p:childTnLst>
                          </p:cTn>
                        </p:par>
                        <p:par>
                          <p:cTn id="11" fill="hold">
                            <p:stCondLst>
                              <p:cond delay="500"/>
                            </p:stCondLst>
                            <p:childTnLst>
                              <p:par>
                                <p:cTn id="12" presetID="2" presetClass="exit" presetSubtype="2" accel="8000" decel="92000" fill="hold" grpId="0" nodeType="after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
                                            <p:txEl>
                                              <p:pRg st="0" end="0"/>
                                            </p:txEl>
                                          </p:spTgt>
                                        </p:tgtEl>
                                      </p:cBhvr>
                                    </p:animEffect>
                                    <p:set>
                                      <p:cBhvr>
                                        <p:cTn id="18" dur="1" fill="hold">
                                          <p:stCondLst>
                                            <p:cond delay="499"/>
                                          </p:stCondLst>
                                        </p:cTn>
                                        <p:tgtEl>
                                          <p:spTgt spid="16">
                                            <p:txEl>
                                              <p:pRg st="0" end="0"/>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1">
                                            <p:txEl>
                                              <p:pRg st="0" end="0"/>
                                            </p:txEl>
                                          </p:spTgt>
                                        </p:tgtEl>
                                      </p:cBhvr>
                                    </p:animEffect>
                                    <p:set>
                                      <p:cBhvr>
                                        <p:cTn id="21" dur="1" fill="hold">
                                          <p:stCondLst>
                                            <p:cond delay="499"/>
                                          </p:stCondLst>
                                        </p:cTn>
                                        <p:tgtEl>
                                          <p:spTgt spid="21">
                                            <p:txEl>
                                              <p:pRg st="0" end="0"/>
                                            </p:txEl>
                                          </p:spTgt>
                                        </p:tgtEl>
                                        <p:attrNameLst>
                                          <p:attrName>style.visibility</p:attrName>
                                        </p:attrNameLst>
                                      </p:cBhvr>
                                      <p:to>
                                        <p:strVal val="hidden"/>
                                      </p:to>
                                    </p:set>
                                  </p:childTnLst>
                                </p:cTn>
                              </p:par>
                            </p:childTnLst>
                          </p:cTn>
                        </p:par>
                        <p:par>
                          <p:cTn id="22" fill="hold">
                            <p:stCondLst>
                              <p:cond delay="1000"/>
                            </p:stCondLst>
                            <p:childTnLst>
                              <p:par>
                                <p:cTn id="23" presetID="2" presetClass="exit" presetSubtype="8" accel="8000" decel="92000" fill="hold" grpId="0" nodeType="after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0-ppt_w/2"/>
                                          </p:val>
                                        </p:tav>
                                      </p:tavLst>
                                    </p:anim>
                                    <p:anim calcmode="lin" valueType="num">
                                      <p:cBhvr additive="base">
                                        <p:cTn id="25" dur="500"/>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par>
                          <p:cTn id="30" fill="hold">
                            <p:stCondLst>
                              <p:cond delay="1500"/>
                            </p:stCondLst>
                            <p:childTnLst>
                              <p:par>
                                <p:cTn id="31" presetID="10" presetClass="exit" presetSubtype="0" fill="hold" grpId="0" nodeType="after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8" grpId="0" animBg="1"/>
      <p:bldP spid="14" grpId="0"/>
      <p:bldP spid="15" grpId="0" build="p"/>
      <p:bldP spid="16" grpId="0" build="p"/>
      <p:bldP spid="17" grpId="0" build="p"/>
      <p:bldP spid="21" grpId="0" build="p"/>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ive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solidFill>
                  <a:schemeClr val="tx2"/>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lvl1pPr>
              <a:defRPr>
                <a:solidFill>
                  <a:schemeClr val="tx2"/>
                </a:solidFill>
              </a:defRPr>
            </a:lvl1pPr>
          </a:lstStyle>
          <a:p>
            <a:fld id="{FE14C9F0-7A00-4FEA-92B1-082B24CC1C7B}" type="datetime3">
              <a:rPr lang="en-US" smtClean="0"/>
              <a:t>16 June 2023</a:t>
            </a:fld>
            <a:endParaRPr lang="ru-RU" dirty="0"/>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lvl1pPr>
              <a:defRPr>
                <a:solidFill>
                  <a:schemeClr val="tx2"/>
                </a:solidFill>
              </a:defRPr>
            </a:lvl1pPr>
          </a:lstStyle>
          <a:p>
            <a:endParaRPr lang="ru-RU" dirty="0"/>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lvl1pPr>
              <a:defRPr>
                <a:solidFill>
                  <a:schemeClr val="tx2"/>
                </a:solidFill>
              </a:defRPr>
            </a:lvl1pPr>
          </a:lstStyle>
          <a:p>
            <a:fld id="{EC1DA28C-5BB3-474C-BABA-1B2E6B32FE7F}" type="slidenum">
              <a:rPr lang="ru-RU" smtClean="0"/>
              <a:pPr/>
              <a:t>‹#›</a:t>
            </a:fld>
            <a:endParaRPr lang="ru-RU" dirty="0"/>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sp>
        <p:nvSpPr>
          <p:cNvPr id="15" name="Rectangle 14">
            <a:extLst>
              <a:ext uri="{FF2B5EF4-FFF2-40B4-BE49-F238E27FC236}">
                <a16:creationId xmlns:a16="http://schemas.microsoft.com/office/drawing/2014/main" id="{144346B9-DF41-4AA2-B4B5-9A020C8314C0}"/>
              </a:ext>
            </a:extLst>
          </p:cNvPr>
          <p:cNvSpPr/>
          <p:nvPr userDrawn="1"/>
        </p:nvSpPr>
        <p:spPr>
          <a:xfrm>
            <a:off x="0" y="4439652"/>
            <a:ext cx="12192000" cy="20595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6" name="Oval 15">
            <a:extLst>
              <a:ext uri="{FF2B5EF4-FFF2-40B4-BE49-F238E27FC236}">
                <a16:creationId xmlns:a16="http://schemas.microsoft.com/office/drawing/2014/main" id="{9D139AFD-F1BE-4CB1-9D32-31CC7567737D}"/>
              </a:ext>
            </a:extLst>
          </p:cNvPr>
          <p:cNvSpPr/>
          <p:nvPr userDrawn="1"/>
        </p:nvSpPr>
        <p:spPr>
          <a:xfrm>
            <a:off x="7735646" y="2410074"/>
            <a:ext cx="1451506" cy="1451506"/>
          </a:xfrm>
          <a:prstGeom prst="ellipse">
            <a:avLst/>
          </a:prstGeom>
          <a:solidFill>
            <a:schemeClr val="accent6">
              <a:alpha val="20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2"/>
              </a:solidFill>
            </a:endParaRPr>
          </a:p>
        </p:txBody>
      </p:sp>
      <p:sp>
        <p:nvSpPr>
          <p:cNvPr id="17" name="Oval 16">
            <a:extLst>
              <a:ext uri="{FF2B5EF4-FFF2-40B4-BE49-F238E27FC236}">
                <a16:creationId xmlns:a16="http://schemas.microsoft.com/office/drawing/2014/main" id="{275D77E1-4AB4-44B6-BC05-3815012B38C6}"/>
              </a:ext>
            </a:extLst>
          </p:cNvPr>
          <p:cNvSpPr/>
          <p:nvPr userDrawn="1"/>
        </p:nvSpPr>
        <p:spPr>
          <a:xfrm>
            <a:off x="10091102" y="2410074"/>
            <a:ext cx="1451506" cy="1451506"/>
          </a:xfrm>
          <a:prstGeom prst="ellipse">
            <a:avLst/>
          </a:prstGeom>
          <a:solidFill>
            <a:schemeClr val="accent6">
              <a:alpha val="20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2"/>
              </a:solidFill>
            </a:endParaRPr>
          </a:p>
        </p:txBody>
      </p:sp>
      <p:sp>
        <p:nvSpPr>
          <p:cNvPr id="18" name="Oval 17">
            <a:extLst>
              <a:ext uri="{FF2B5EF4-FFF2-40B4-BE49-F238E27FC236}">
                <a16:creationId xmlns:a16="http://schemas.microsoft.com/office/drawing/2014/main" id="{254FB15A-483E-4709-BE12-F79390B853AA}"/>
              </a:ext>
            </a:extLst>
          </p:cNvPr>
          <p:cNvSpPr/>
          <p:nvPr userDrawn="1"/>
        </p:nvSpPr>
        <p:spPr>
          <a:xfrm>
            <a:off x="3024732" y="2410074"/>
            <a:ext cx="1451506" cy="1451506"/>
          </a:xfrm>
          <a:prstGeom prst="ellipse">
            <a:avLst/>
          </a:prstGeom>
          <a:solidFill>
            <a:schemeClr val="accent6">
              <a:alpha val="20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2"/>
              </a:solidFill>
            </a:endParaRPr>
          </a:p>
        </p:txBody>
      </p:sp>
      <p:sp>
        <p:nvSpPr>
          <p:cNvPr id="19" name="Oval 18">
            <a:extLst>
              <a:ext uri="{FF2B5EF4-FFF2-40B4-BE49-F238E27FC236}">
                <a16:creationId xmlns:a16="http://schemas.microsoft.com/office/drawing/2014/main" id="{D7130664-CE5B-4E59-A1B8-A6D7B0982A9C}"/>
              </a:ext>
            </a:extLst>
          </p:cNvPr>
          <p:cNvSpPr/>
          <p:nvPr userDrawn="1"/>
        </p:nvSpPr>
        <p:spPr>
          <a:xfrm>
            <a:off x="669275" y="2410074"/>
            <a:ext cx="1451506" cy="1451506"/>
          </a:xfrm>
          <a:prstGeom prst="ellipse">
            <a:avLst/>
          </a:prstGeom>
          <a:solidFill>
            <a:schemeClr val="accent6">
              <a:alpha val="20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2"/>
              </a:solidFill>
            </a:endParaRPr>
          </a:p>
        </p:txBody>
      </p:sp>
      <p:sp>
        <p:nvSpPr>
          <p:cNvPr id="20" name="Oval 19">
            <a:extLst>
              <a:ext uri="{FF2B5EF4-FFF2-40B4-BE49-F238E27FC236}">
                <a16:creationId xmlns:a16="http://schemas.microsoft.com/office/drawing/2014/main" id="{3F5A25FB-7074-470F-A6A1-DF2592341502}"/>
              </a:ext>
            </a:extLst>
          </p:cNvPr>
          <p:cNvSpPr/>
          <p:nvPr userDrawn="1"/>
        </p:nvSpPr>
        <p:spPr>
          <a:xfrm>
            <a:off x="5380189" y="2410074"/>
            <a:ext cx="1451506" cy="1451506"/>
          </a:xfrm>
          <a:prstGeom prst="ellipse">
            <a:avLst/>
          </a:prstGeom>
          <a:solidFill>
            <a:schemeClr val="accent6">
              <a:alpha val="20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2"/>
              </a:solidFill>
            </a:endParaRPr>
          </a:p>
        </p:txBody>
      </p:sp>
      <p:sp>
        <p:nvSpPr>
          <p:cNvPr id="12" name="Picture Placeholder 11">
            <a:extLst>
              <a:ext uri="{FF2B5EF4-FFF2-40B4-BE49-F238E27FC236}">
                <a16:creationId xmlns:a16="http://schemas.microsoft.com/office/drawing/2014/main" id="{B46D38D8-52B0-4332-A039-4F7570AAF653}"/>
              </a:ext>
            </a:extLst>
          </p:cNvPr>
          <p:cNvSpPr>
            <a:spLocks noGrp="1"/>
          </p:cNvSpPr>
          <p:nvPr>
            <p:ph type="pic" sz="quarter" idx="16" hasCustomPrompt="1"/>
          </p:nvPr>
        </p:nvSpPr>
        <p:spPr>
          <a:xfrm>
            <a:off x="0" y="1125538"/>
            <a:ext cx="12192000" cy="5373681"/>
          </a:xfrm>
        </p:spPr>
        <p:txBody>
          <a:bodyPr anchor="ctr"/>
          <a:lstStyle>
            <a:lvl1pPr algn="ctr">
              <a:defRPr>
                <a:solidFill>
                  <a:schemeClr val="tx2"/>
                </a:solidFill>
              </a:defRPr>
            </a:lvl1pPr>
          </a:lstStyle>
          <a:p>
            <a:r>
              <a:rPr lang="en-GB" dirty="0"/>
              <a:t>Click icon to insert picture</a:t>
            </a:r>
          </a:p>
        </p:txBody>
      </p:sp>
      <p:sp>
        <p:nvSpPr>
          <p:cNvPr id="10" name="Text Placeholder 9">
            <a:extLst>
              <a:ext uri="{FF2B5EF4-FFF2-40B4-BE49-F238E27FC236}">
                <a16:creationId xmlns:a16="http://schemas.microsoft.com/office/drawing/2014/main" id="{AB5326D2-D885-420B-ABC0-DFF41DEB539D}"/>
              </a:ext>
            </a:extLst>
          </p:cNvPr>
          <p:cNvSpPr>
            <a:spLocks noGrp="1"/>
          </p:cNvSpPr>
          <p:nvPr>
            <p:ph type="body" sz="quarter" idx="15" hasCustomPrompt="1"/>
          </p:nvPr>
        </p:nvSpPr>
        <p:spPr>
          <a:xfrm>
            <a:off x="1843088" y="5341938"/>
            <a:ext cx="8505825" cy="522287"/>
          </a:xfrm>
        </p:spPr>
        <p:txBody>
          <a:bodyPr/>
          <a:lstStyle>
            <a:lvl1pPr algn="ctr">
              <a:defRPr>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1" name="Straight Connector 20"/>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50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tx2"/>
              </a:solidFill>
            </a:endParaRPr>
          </a:p>
        </p:txBody>
      </p:sp>
      <p:sp>
        <p:nvSpPr>
          <p:cNvPr id="10" name="Text Placeholder 25">
            <a:extLst>
              <a:ext uri="{FF2B5EF4-FFF2-40B4-BE49-F238E27FC236}">
                <a16:creationId xmlns:a16="http://schemas.microsoft.com/office/drawing/2014/main" id="{C3DBAD1D-B3E9-49D6-888D-8EFFC24C2657}"/>
              </a:ext>
            </a:extLst>
          </p:cNvPr>
          <p:cNvSpPr>
            <a:spLocks noGrp="1"/>
          </p:cNvSpPr>
          <p:nvPr>
            <p:ph type="body" sz="quarter" idx="15" hasCustomPrompt="1"/>
          </p:nvPr>
        </p:nvSpPr>
        <p:spPr>
          <a:xfrm>
            <a:off x="5172075" y="2508764"/>
            <a:ext cx="1834910" cy="1840472"/>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1050">
                <a:solidFill>
                  <a:schemeClr val="tx2"/>
                </a:solidFill>
              </a:defRPr>
            </a:lvl1pPr>
          </a:lstStyle>
          <a:p>
            <a:pPr lvl="0"/>
            <a:r>
              <a:rPr lang="en-US" dirty="0"/>
              <a:t> </a:t>
            </a:r>
          </a:p>
        </p:txBody>
      </p:sp>
      <p:sp>
        <p:nvSpPr>
          <p:cNvPr id="11" name="TextBox 10">
            <a:extLst>
              <a:ext uri="{FF2B5EF4-FFF2-40B4-BE49-F238E27FC236}">
                <a16:creationId xmlns:a16="http://schemas.microsoft.com/office/drawing/2014/main" id="{299CE01E-A72A-4191-9F44-3A0A03745616}"/>
              </a:ext>
            </a:extLst>
          </p:cNvPr>
          <p:cNvSpPr txBox="1"/>
          <p:nvPr userDrawn="1"/>
        </p:nvSpPr>
        <p:spPr>
          <a:xfrm>
            <a:off x="5089405" y="4349236"/>
            <a:ext cx="2000250" cy="507831"/>
          </a:xfrm>
          <a:prstGeom prst="rect">
            <a:avLst/>
          </a:prstGeom>
          <a:noFill/>
        </p:spPr>
        <p:txBody>
          <a:bodyPr wrap="square" rtlCol="0">
            <a:spAutoFit/>
          </a:bodyPr>
          <a:lstStyle/>
          <a:p>
            <a:pPr algn="ctr"/>
            <a:r>
              <a:rPr lang="en-US" sz="2700" b="1" dirty="0">
                <a:solidFill>
                  <a:schemeClr val="bg1"/>
                </a:solidFill>
                <a:latin typeface="+mj-lt"/>
              </a:rPr>
              <a:t>Thank</a:t>
            </a:r>
            <a:r>
              <a:rPr lang="en-US" sz="2700" b="1" baseline="0" dirty="0">
                <a:solidFill>
                  <a:schemeClr val="bg1"/>
                </a:solidFill>
                <a:latin typeface="+mj-lt"/>
              </a:rPr>
              <a:t> you</a:t>
            </a:r>
            <a:endParaRPr lang="en-US" sz="2700" b="1" dirty="0">
              <a:solidFill>
                <a:schemeClr val="bg1"/>
              </a:solidFill>
              <a:latin typeface="+mj-lt"/>
            </a:endParaRPr>
          </a:p>
        </p:txBody>
      </p:sp>
      <p:sp>
        <p:nvSpPr>
          <p:cNvPr id="12" name="TextBox 11">
            <a:extLst>
              <a:ext uri="{FF2B5EF4-FFF2-40B4-BE49-F238E27FC236}">
                <a16:creationId xmlns:a16="http://schemas.microsoft.com/office/drawing/2014/main" id="{E5DB96BE-FB3F-41D3-A173-FEAE08269A49}"/>
              </a:ext>
            </a:extLst>
          </p:cNvPr>
          <p:cNvSpPr txBox="1"/>
          <p:nvPr userDrawn="1"/>
        </p:nvSpPr>
        <p:spPr>
          <a:xfrm>
            <a:off x="5098930" y="6296345"/>
            <a:ext cx="1990725" cy="276999"/>
          </a:xfrm>
          <a:prstGeom prst="rect">
            <a:avLst/>
          </a:prstGeom>
          <a:noFill/>
        </p:spPr>
        <p:txBody>
          <a:bodyPr wrap="square" rtlCol="0">
            <a:spAutoFit/>
          </a:bodyPr>
          <a:lstStyle/>
          <a:p>
            <a:pPr algn="ctr"/>
            <a:r>
              <a:rPr lang="en-US" sz="1200" b="0" dirty="0">
                <a:solidFill>
                  <a:schemeClr val="bg1"/>
                </a:solidFill>
                <a:latin typeface="+mn-lt"/>
              </a:rPr>
              <a:t>© Savills 2021</a:t>
            </a:r>
          </a:p>
        </p:txBody>
      </p:sp>
      <p:sp>
        <p:nvSpPr>
          <p:cNvPr id="7" name="Date Placeholder 2">
            <a:extLst>
              <a:ext uri="{FF2B5EF4-FFF2-40B4-BE49-F238E27FC236}">
                <a16:creationId xmlns:a16="http://schemas.microsoft.com/office/drawing/2014/main" id="{A3F9BF08-7472-4A20-966D-DA6EC6729468}"/>
              </a:ext>
            </a:extLst>
          </p:cNvPr>
          <p:cNvSpPr>
            <a:spLocks noGrp="1"/>
          </p:cNvSpPr>
          <p:nvPr>
            <p:ph type="dt" sz="half" idx="10"/>
          </p:nvPr>
        </p:nvSpPr>
        <p:spPr>
          <a:xfrm>
            <a:off x="4688000" y="6646422"/>
            <a:ext cx="2816000" cy="211578"/>
          </a:xfrm>
        </p:spPr>
        <p:txBody>
          <a:bodyPr/>
          <a:lstStyle>
            <a:lvl1pPr>
              <a:defRPr>
                <a:solidFill>
                  <a:schemeClr val="tx2"/>
                </a:solidFill>
              </a:defRPr>
            </a:lvl1pPr>
          </a:lstStyle>
          <a:p>
            <a:fld id="{8FCB971C-DAA2-4492-AA30-58EB5A2E276F}" type="datetime3">
              <a:rPr lang="en-US" smtClean="0"/>
              <a:t>16 June 2023</a:t>
            </a:fld>
            <a:endParaRPr lang="ru-RU" dirty="0"/>
          </a:p>
        </p:txBody>
      </p:sp>
      <p:sp>
        <p:nvSpPr>
          <p:cNvPr id="8" name="Footer Placeholder 3">
            <a:extLst>
              <a:ext uri="{FF2B5EF4-FFF2-40B4-BE49-F238E27FC236}">
                <a16:creationId xmlns:a16="http://schemas.microsoft.com/office/drawing/2014/main" id="{BD52081C-BA8A-423B-B780-4185B32C9BF7}"/>
              </a:ext>
            </a:extLst>
          </p:cNvPr>
          <p:cNvSpPr>
            <a:spLocks noGrp="1"/>
          </p:cNvSpPr>
          <p:nvPr>
            <p:ph type="ftr" sz="quarter" idx="11"/>
          </p:nvPr>
        </p:nvSpPr>
        <p:spPr>
          <a:xfrm>
            <a:off x="200024" y="6646422"/>
            <a:ext cx="2504455" cy="211578"/>
          </a:xfrm>
        </p:spPr>
        <p:txBody>
          <a:bodyPr/>
          <a:lstStyle>
            <a:lvl1pPr>
              <a:defRPr>
                <a:solidFill>
                  <a:schemeClr val="tx2"/>
                </a:solidFill>
              </a:defRPr>
            </a:lvl1pPr>
          </a:lstStyle>
          <a:p>
            <a:endParaRPr lang="ru-RU" dirty="0"/>
          </a:p>
        </p:txBody>
      </p:sp>
      <p:sp>
        <p:nvSpPr>
          <p:cNvPr id="13" name="Slide Number Placeholder 4">
            <a:extLst>
              <a:ext uri="{FF2B5EF4-FFF2-40B4-BE49-F238E27FC236}">
                <a16:creationId xmlns:a16="http://schemas.microsoft.com/office/drawing/2014/main" id="{EA0FB0F7-5E74-48E8-8B14-CAF9C56EEC97}"/>
              </a:ext>
            </a:extLst>
          </p:cNvPr>
          <p:cNvSpPr>
            <a:spLocks noGrp="1"/>
          </p:cNvSpPr>
          <p:nvPr>
            <p:ph type="sldNum" sz="quarter" idx="12"/>
          </p:nvPr>
        </p:nvSpPr>
        <p:spPr>
          <a:xfrm>
            <a:off x="11640616" y="6646422"/>
            <a:ext cx="468052" cy="211578"/>
          </a:xfrm>
        </p:spPr>
        <p:txBody>
          <a:bodyPr/>
          <a:lstStyle>
            <a:lvl1pPr>
              <a:defRPr>
                <a:solidFill>
                  <a:schemeClr val="tx2"/>
                </a:solidFill>
              </a:defRPr>
            </a:lvl1p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305927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tmplLst>
          <p:tmpl>
            <p:tnLst>
              <p:par>
                <p:cTn presetID="10" presetClass="entr" presetSubtype="0" fill="hold" nodeType="after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M Treasury">
            <a:extLst>
              <a:ext uri="{FF2B5EF4-FFF2-40B4-BE49-F238E27FC236}">
                <a16:creationId xmlns:a16="http://schemas.microsoft.com/office/drawing/2014/main" id="{A9A6147C-8299-421F-9507-E99D67D5C29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777631" y="549275"/>
            <a:ext cx="1815124"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027"/>
          <p:cNvSpPr>
            <a:spLocks noGrp="1" noChangeArrowheads="1"/>
          </p:cNvSpPr>
          <p:nvPr>
            <p:ph type="ctrTitle"/>
          </p:nvPr>
        </p:nvSpPr>
        <p:spPr>
          <a:xfrm>
            <a:off x="711200" y="2259175"/>
            <a:ext cx="7334555" cy="417807"/>
          </a:xfrm>
          <a:solidFill>
            <a:schemeClr val="bg1"/>
          </a:solidFill>
          <a:ln w="9525">
            <a:noFill/>
            <a:miter lim="800000"/>
          </a:ln>
          <a:effectLst>
            <a:outerShdw dist="38100" dir="5400000" algn="ctr" rotWithShape="0">
              <a:schemeClr val="tx2"/>
            </a:outerShdw>
          </a:effectLst>
        </p:spPr>
        <p:txBody>
          <a:bodyPr lIns="90000" rIns="360000">
            <a:spAutoFit/>
          </a:bodyPr>
          <a:lstStyle>
            <a:lvl1pPr marL="0" indent="0" algn="l" rtl="0" eaLnBrk="0" fontAlgn="base" hangingPunct="0">
              <a:lnSpc>
                <a:spcPts val="2400"/>
              </a:lnSpc>
              <a:spcBef>
                <a:spcPct val="50000"/>
              </a:spcBef>
              <a:spcAft>
                <a:spcPct val="0"/>
              </a:spcAft>
              <a:buSzPct val="85000"/>
              <a:buFont typeface="Arial" charset="0"/>
              <a:defRPr lang="en-US" sz="2800" b="1" u="none">
                <a:solidFill>
                  <a:srgbClr val="C41200"/>
                </a:solidFill>
                <a:latin typeface="+mj-lt"/>
                <a:ea typeface="+mn-ea"/>
                <a:cs typeface="+mn-cs"/>
              </a:defRPr>
            </a:lvl1pPr>
          </a:lstStyle>
          <a:p>
            <a:r>
              <a:rPr lang="en-US"/>
              <a:t>Click to edit Master title style</a:t>
            </a:r>
          </a:p>
        </p:txBody>
      </p:sp>
      <p:sp>
        <p:nvSpPr>
          <p:cNvPr id="50182" name="Rectangle 1030"/>
          <p:cNvSpPr>
            <a:spLocks noGrp="1" noChangeArrowheads="1"/>
          </p:cNvSpPr>
          <p:nvPr>
            <p:ph type="subTitle" sz="quarter" idx="1"/>
          </p:nvPr>
        </p:nvSpPr>
        <p:spPr>
          <a:xfrm>
            <a:off x="812800" y="3068961"/>
            <a:ext cx="7232955" cy="396875"/>
          </a:xfrm>
        </p:spPr>
        <p:txBody>
          <a:bodyPr>
            <a:spAutoFit/>
          </a:bodyPr>
          <a:lstStyle>
            <a:lvl1pPr marL="0" indent="0" algn="l">
              <a:defRPr sz="2400">
                <a:solidFill>
                  <a:srgbClr val="C41200"/>
                </a:solidFill>
              </a:defRPr>
            </a:lvl1pPr>
          </a:lstStyle>
          <a:p>
            <a:r>
              <a:rPr lang="en-US"/>
              <a:t>Click to edit Master subtitle style</a:t>
            </a:r>
            <a:endParaRPr lang="en-GB"/>
          </a:p>
        </p:txBody>
      </p:sp>
    </p:spTree>
    <p:extLst>
      <p:ext uri="{BB962C8B-B14F-4D97-AF65-F5344CB8AC3E}">
        <p14:creationId xmlns:p14="http://schemas.microsoft.com/office/powerpoint/2010/main" val="14389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GB" dirty="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4880276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p:nvPr>
        </p:nvSpPr>
        <p:spPr/>
        <p:txBody>
          <a:bodyPr/>
          <a:lstStyle/>
          <a:p>
            <a:r>
              <a:rPr lang="en-US"/>
              <a:t>Click to edit Master title style</a:t>
            </a:r>
            <a:endParaRPr lang="en-GB"/>
          </a:p>
        </p:txBody>
      </p:sp>
      <p:sp>
        <p:nvSpPr>
          <p:cNvPr id="4" name="Rectangle 7">
            <a:extLst>
              <a:ext uri="{FF2B5EF4-FFF2-40B4-BE49-F238E27FC236}">
                <a16:creationId xmlns:a16="http://schemas.microsoft.com/office/drawing/2014/main" id="{02A53E3F-03E2-4F8D-AAB6-CEE11C135EEF}"/>
              </a:ext>
            </a:extLst>
          </p:cNvPr>
          <p:cNvSpPr>
            <a:spLocks noGrp="1" noChangeArrowheads="1"/>
          </p:cNvSpPr>
          <p:nvPr>
            <p:ph type="sldNum" sz="quarter" idx="10"/>
          </p:nvPr>
        </p:nvSpPr>
        <p:spPr/>
        <p:txBody>
          <a:bodyPr/>
          <a:lstStyle>
            <a:lvl1pPr>
              <a:defRPr/>
            </a:lvl1pPr>
          </a:lstStyle>
          <a:p>
            <a:pPr>
              <a:defRPr/>
            </a:pPr>
            <a:fld id="{3BB7468C-B4F5-4716-9E7E-644ADE5CAFE9}" type="slidenum">
              <a:rPr lang="en-US"/>
              <a:t>‹#›</a:t>
            </a:fld>
            <a:endParaRPr lang="en-US"/>
          </a:p>
        </p:txBody>
      </p:sp>
    </p:spTree>
    <p:extLst>
      <p:ext uri="{BB962C8B-B14F-4D97-AF65-F5344CB8AC3E}">
        <p14:creationId xmlns:p14="http://schemas.microsoft.com/office/powerpoint/2010/main" val="42553196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DAFE473-5FF6-8613-2AA8-F7E477322BCE}"/>
              </a:ext>
            </a:extLst>
          </p:cNvPr>
          <p:cNvSpPr>
            <a:spLocks noGrp="1"/>
          </p:cNvSpPr>
          <p:nvPr>
            <p:ph type="pic" sz="quarter" idx="14"/>
          </p:nvPr>
        </p:nvSpPr>
        <p:spPr>
          <a:xfrm>
            <a:off x="4164086" y="0"/>
            <a:ext cx="8027914" cy="6858000"/>
          </a:xfrm>
          <a:custGeom>
            <a:avLst/>
            <a:gdLst>
              <a:gd name="connsiteX0" fmla="*/ 3424552 w 8027914"/>
              <a:gd name="connsiteY0" fmla="*/ 0 h 6858000"/>
              <a:gd name="connsiteX1" fmla="*/ 8027914 w 8027914"/>
              <a:gd name="connsiteY1" fmla="*/ 0 h 6858000"/>
              <a:gd name="connsiteX2" fmla="*/ 8027914 w 8027914"/>
              <a:gd name="connsiteY2" fmla="*/ 6858000 h 6858000"/>
              <a:gd name="connsiteX3" fmla="*/ 0 w 80279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27914" h="6858000">
                <a:moveTo>
                  <a:pt x="3424552" y="0"/>
                </a:moveTo>
                <a:lnTo>
                  <a:pt x="8027914" y="0"/>
                </a:lnTo>
                <a:lnTo>
                  <a:pt x="8027914" y="6858000"/>
                </a:lnTo>
                <a:lnTo>
                  <a:pt x="0" y="6858000"/>
                </a:lnTo>
                <a:close/>
              </a:path>
            </a:pathLst>
          </a:custGeom>
          <a:solidFill>
            <a:schemeClr val="tx2"/>
          </a:solidFill>
        </p:spPr>
        <p:txBody>
          <a:bodyPr wrap="square">
            <a:noAutofit/>
          </a:bodyPr>
          <a:lstStyle/>
          <a:p>
            <a:endParaRPr lang="en-GB"/>
          </a:p>
        </p:txBody>
      </p:sp>
      <p:sp>
        <p:nvSpPr>
          <p:cNvPr id="2" name="Title 1">
            <a:extLst>
              <a:ext uri="{FF2B5EF4-FFF2-40B4-BE49-F238E27FC236}">
                <a16:creationId xmlns:a16="http://schemas.microsoft.com/office/drawing/2014/main" id="{94A2155A-569B-FCBF-D823-30FD2657AA92}"/>
              </a:ext>
            </a:extLst>
          </p:cNvPr>
          <p:cNvSpPr>
            <a:spLocks noGrp="1"/>
          </p:cNvSpPr>
          <p:nvPr>
            <p:ph type="ctrTitle"/>
          </p:nvPr>
        </p:nvSpPr>
        <p:spPr>
          <a:xfrm>
            <a:off x="392784" y="2044701"/>
            <a:ext cx="5018202" cy="1848570"/>
          </a:xfrm>
        </p:spPr>
        <p:txBody>
          <a:bodyPr anchor="b">
            <a:normAutofit/>
          </a:bodyPr>
          <a:lstStyle>
            <a:lvl1pPr algn="l">
              <a:defRPr sz="35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6366AB9-5258-B3BB-7340-FC06064B195C}"/>
              </a:ext>
            </a:extLst>
          </p:cNvPr>
          <p:cNvSpPr>
            <a:spLocks noGrp="1"/>
          </p:cNvSpPr>
          <p:nvPr>
            <p:ph type="subTitle" idx="1"/>
          </p:nvPr>
        </p:nvSpPr>
        <p:spPr>
          <a:xfrm>
            <a:off x="392784" y="3931977"/>
            <a:ext cx="5018202" cy="125276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a:extLst>
              <a:ext uri="{FF2B5EF4-FFF2-40B4-BE49-F238E27FC236}">
                <a16:creationId xmlns:a16="http://schemas.microsoft.com/office/drawing/2014/main" id="{B13D9BD6-1F52-5532-01A0-57D5B753D068}"/>
              </a:ext>
            </a:extLst>
          </p:cNvPr>
          <p:cNvGrpSpPr/>
          <p:nvPr userDrawn="1"/>
        </p:nvGrpSpPr>
        <p:grpSpPr>
          <a:xfrm>
            <a:off x="409255" y="584200"/>
            <a:ext cx="1179447" cy="1103198"/>
            <a:chOff x="10963652" y="580628"/>
            <a:chExt cx="847058" cy="792298"/>
          </a:xfrm>
        </p:grpSpPr>
        <p:sp>
          <p:nvSpPr>
            <p:cNvPr id="9" name="Freeform: Shape 8">
              <a:extLst>
                <a:ext uri="{FF2B5EF4-FFF2-40B4-BE49-F238E27FC236}">
                  <a16:creationId xmlns:a16="http://schemas.microsoft.com/office/drawing/2014/main" id="{D0DCFE1E-D7AD-E245-3ED9-938B6B2D6A57}"/>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1A3425D-8DF3-8FF8-76CE-04AE2FC8FE6A}"/>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
        <p:nvSpPr>
          <p:cNvPr id="12" name="Text Placeholder 11">
            <a:extLst>
              <a:ext uri="{FF2B5EF4-FFF2-40B4-BE49-F238E27FC236}">
                <a16:creationId xmlns:a16="http://schemas.microsoft.com/office/drawing/2014/main" id="{B1E04F07-9F55-F7C0-7CA7-79D7610C9BB1}"/>
              </a:ext>
            </a:extLst>
          </p:cNvPr>
          <p:cNvSpPr>
            <a:spLocks noGrp="1"/>
          </p:cNvSpPr>
          <p:nvPr>
            <p:ph type="body" sz="quarter" idx="13"/>
          </p:nvPr>
        </p:nvSpPr>
        <p:spPr>
          <a:xfrm>
            <a:off x="392784" y="5353854"/>
            <a:ext cx="3921125" cy="924399"/>
          </a:xfrm>
        </p:spPr>
        <p:txBody>
          <a:bodyPr anchor="b">
            <a:noAutofit/>
          </a:bodyPr>
          <a:lstStyle>
            <a:lvl1pPr algn="l">
              <a:spcBef>
                <a:spcPts val="0"/>
              </a:spcBef>
              <a:defRPr sz="1800" b="0">
                <a:solidFill>
                  <a:schemeClr val="bg1"/>
                </a:solidFill>
              </a:defRPr>
            </a:lvl1pPr>
            <a:lvl2pPr>
              <a:defRPr sz="1600"/>
            </a:lvl2pPr>
            <a:lvl3pPr>
              <a:defRPr sz="16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30852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Tree>
    <p:extLst>
      <p:ext uri="{BB962C8B-B14F-4D97-AF65-F5344CB8AC3E}">
        <p14:creationId xmlns:p14="http://schemas.microsoft.com/office/powerpoint/2010/main" val="40444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 Grey triangle backgroun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D9EE9F1-D32A-5085-367F-14C8BD6CB138}"/>
              </a:ext>
            </a:extLst>
          </p:cNvPr>
          <p:cNvSpPr/>
          <p:nvPr userDrawn="1"/>
        </p:nvSpPr>
        <p:spPr>
          <a:xfrm flipH="1" flipV="1">
            <a:off x="3738649" y="0"/>
            <a:ext cx="8453350" cy="6858000"/>
          </a:xfrm>
          <a:custGeom>
            <a:avLst/>
            <a:gdLst>
              <a:gd name="connsiteX0" fmla="*/ 5028798 w 8453350"/>
              <a:gd name="connsiteY0" fmla="*/ 6858000 h 6858000"/>
              <a:gd name="connsiteX1" fmla="*/ 3342873 w 8453350"/>
              <a:gd name="connsiteY1" fmla="*/ 6858000 h 6858000"/>
              <a:gd name="connsiteX2" fmla="*/ 1685925 w 8453350"/>
              <a:gd name="connsiteY2" fmla="*/ 6858000 h 6858000"/>
              <a:gd name="connsiteX3" fmla="*/ 0 w 8453350"/>
              <a:gd name="connsiteY3" fmla="*/ 6858000 h 6858000"/>
              <a:gd name="connsiteX4" fmla="*/ 0 w 8453350"/>
              <a:gd name="connsiteY4" fmla="*/ 0 h 6858000"/>
              <a:gd name="connsiteX5" fmla="*/ 1685925 w 8453350"/>
              <a:gd name="connsiteY5" fmla="*/ 0 h 6858000"/>
              <a:gd name="connsiteX6" fmla="*/ 6767425 w 8453350"/>
              <a:gd name="connsiteY6" fmla="*/ 0 h 6858000"/>
              <a:gd name="connsiteX7" fmla="*/ 8453350 w 845335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3350" h="6858000">
                <a:moveTo>
                  <a:pt x="5028798" y="6858000"/>
                </a:moveTo>
                <a:lnTo>
                  <a:pt x="3342873" y="6858000"/>
                </a:lnTo>
                <a:lnTo>
                  <a:pt x="1685925" y="6858000"/>
                </a:lnTo>
                <a:lnTo>
                  <a:pt x="0" y="6858000"/>
                </a:lnTo>
                <a:lnTo>
                  <a:pt x="0" y="0"/>
                </a:lnTo>
                <a:lnTo>
                  <a:pt x="1685925" y="0"/>
                </a:lnTo>
                <a:lnTo>
                  <a:pt x="6767425" y="0"/>
                </a:lnTo>
                <a:lnTo>
                  <a:pt x="8453350"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F7F7F7"/>
              </a:solidFill>
            </a:endParaRPr>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13" name="Content Placeholder 2">
            <a:extLst>
              <a:ext uri="{FF2B5EF4-FFF2-40B4-BE49-F238E27FC236}">
                <a16:creationId xmlns:a16="http://schemas.microsoft.com/office/drawing/2014/main" id="{D32C72CD-7D1F-D2C0-1554-C959CE116F24}"/>
              </a:ext>
            </a:extLst>
          </p:cNvPr>
          <p:cNvSpPr>
            <a:spLocks noGrp="1"/>
          </p:cNvSpPr>
          <p:nvPr>
            <p:ph idx="1"/>
          </p:nvPr>
        </p:nvSpPr>
        <p:spPr>
          <a:xfrm>
            <a:off x="407987" y="1731357"/>
            <a:ext cx="1137602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Freeform: Shape 13">
            <a:extLst>
              <a:ext uri="{FF2B5EF4-FFF2-40B4-BE49-F238E27FC236}">
                <a16:creationId xmlns:a16="http://schemas.microsoft.com/office/drawing/2014/main" id="{8DE12E16-6B8D-A811-2855-C7EDDCD4C9F8}"/>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grpSp>
        <p:nvGrpSpPr>
          <p:cNvPr id="15" name="Group 14">
            <a:extLst>
              <a:ext uri="{FF2B5EF4-FFF2-40B4-BE49-F238E27FC236}">
                <a16:creationId xmlns:a16="http://schemas.microsoft.com/office/drawing/2014/main" id="{DA25DB4A-80F4-BE8D-C137-009574113437}"/>
              </a:ext>
            </a:extLst>
          </p:cNvPr>
          <p:cNvGrpSpPr/>
          <p:nvPr userDrawn="1"/>
        </p:nvGrpSpPr>
        <p:grpSpPr>
          <a:xfrm>
            <a:off x="11040186" y="603250"/>
            <a:ext cx="726411" cy="679450"/>
            <a:chOff x="10963652" y="580628"/>
            <a:chExt cx="847058" cy="792298"/>
          </a:xfrm>
        </p:grpSpPr>
        <p:sp>
          <p:nvSpPr>
            <p:cNvPr id="16" name="Freeform: Shape 15">
              <a:extLst>
                <a:ext uri="{FF2B5EF4-FFF2-40B4-BE49-F238E27FC236}">
                  <a16:creationId xmlns:a16="http://schemas.microsoft.com/office/drawing/2014/main" id="{68618525-151A-CCBE-25AD-F1461745CA59}"/>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accent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EE97BF5-D2D5-1A24-40D5-D87BD7755F56}"/>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44638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1434C-DC86-F87B-C88C-FE48A9455771}"/>
              </a:ext>
            </a:extLst>
          </p:cNvPr>
          <p:cNvSpPr/>
          <p:nvPr userDrawn="1"/>
        </p:nvSpPr>
        <p:spPr>
          <a:xfrm>
            <a:off x="0" y="0"/>
            <a:ext cx="11176264" cy="6858000"/>
          </a:xfrm>
          <a:custGeom>
            <a:avLst/>
            <a:gdLst>
              <a:gd name="connsiteX0" fmla="*/ 0 w 11176264"/>
              <a:gd name="connsiteY0" fmla="*/ 0 h 6858000"/>
              <a:gd name="connsiteX1" fmla="*/ 2722914 w 11176264"/>
              <a:gd name="connsiteY1" fmla="*/ 0 h 6858000"/>
              <a:gd name="connsiteX2" fmla="*/ 4408839 w 11176264"/>
              <a:gd name="connsiteY2" fmla="*/ 0 h 6858000"/>
              <a:gd name="connsiteX3" fmla="*/ 4531516 w 11176264"/>
              <a:gd name="connsiteY3" fmla="*/ 0 h 6858000"/>
              <a:gd name="connsiteX4" fmla="*/ 6217441 w 11176264"/>
              <a:gd name="connsiteY4" fmla="*/ 0 h 6858000"/>
              <a:gd name="connsiteX5" fmla="*/ 9490339 w 11176264"/>
              <a:gd name="connsiteY5" fmla="*/ 0 h 6858000"/>
              <a:gd name="connsiteX6" fmla="*/ 11176264 w 11176264"/>
              <a:gd name="connsiteY6" fmla="*/ 0 h 6858000"/>
              <a:gd name="connsiteX7" fmla="*/ 7751712 w 11176264"/>
              <a:gd name="connsiteY7" fmla="*/ 6858000 h 6858000"/>
              <a:gd name="connsiteX8" fmla="*/ 6065787 w 11176264"/>
              <a:gd name="connsiteY8" fmla="*/ 6858000 h 6858000"/>
              <a:gd name="connsiteX9" fmla="*/ 4408839 w 11176264"/>
              <a:gd name="connsiteY9" fmla="*/ 6858000 h 6858000"/>
              <a:gd name="connsiteX10" fmla="*/ 2792889 w 11176264"/>
              <a:gd name="connsiteY10" fmla="*/ 6858000 h 6858000"/>
              <a:gd name="connsiteX11" fmla="*/ 2722914 w 11176264"/>
              <a:gd name="connsiteY11" fmla="*/ 6858000 h 6858000"/>
              <a:gd name="connsiteX12" fmla="*/ 1106964 w 11176264"/>
              <a:gd name="connsiteY12" fmla="*/ 6858000 h 6858000"/>
              <a:gd name="connsiteX13" fmla="*/ 0 w 11176264"/>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76264" h="6858000">
                <a:moveTo>
                  <a:pt x="0" y="0"/>
                </a:moveTo>
                <a:lnTo>
                  <a:pt x="2722914" y="0"/>
                </a:lnTo>
                <a:lnTo>
                  <a:pt x="4408839" y="0"/>
                </a:lnTo>
                <a:lnTo>
                  <a:pt x="4531516" y="0"/>
                </a:lnTo>
                <a:lnTo>
                  <a:pt x="6217441" y="0"/>
                </a:lnTo>
                <a:lnTo>
                  <a:pt x="9490339" y="0"/>
                </a:lnTo>
                <a:lnTo>
                  <a:pt x="11176264" y="0"/>
                </a:lnTo>
                <a:lnTo>
                  <a:pt x="7751712" y="6858000"/>
                </a:lnTo>
                <a:lnTo>
                  <a:pt x="6065787" y="6858000"/>
                </a:lnTo>
                <a:lnTo>
                  <a:pt x="4408839" y="6858000"/>
                </a:lnTo>
                <a:lnTo>
                  <a:pt x="2792889" y="6858000"/>
                </a:lnTo>
                <a:lnTo>
                  <a:pt x="2722914" y="6858000"/>
                </a:lnTo>
                <a:lnTo>
                  <a:pt x="1106964"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F7F7F7"/>
              </a:solidFill>
            </a:endParaRPr>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lvl1pPr>
              <a:defRPr>
                <a:solidFill>
                  <a:schemeClr val="bg1"/>
                </a:solidFill>
              </a:defRPr>
            </a:lvl1pPr>
          </a:lstStyle>
          <a:p>
            <a:r>
              <a:rPr lang="en-GB" dirty="0"/>
              <a:t>Presentation Title</a:t>
            </a:r>
          </a:p>
        </p:txBody>
      </p:sp>
      <p:sp>
        <p:nvSpPr>
          <p:cNvPr id="13" name="Content Placeholder 2">
            <a:extLst>
              <a:ext uri="{FF2B5EF4-FFF2-40B4-BE49-F238E27FC236}">
                <a16:creationId xmlns:a16="http://schemas.microsoft.com/office/drawing/2014/main" id="{D32C72CD-7D1F-D2C0-1554-C959CE116F24}"/>
              </a:ext>
            </a:extLst>
          </p:cNvPr>
          <p:cNvSpPr>
            <a:spLocks noGrp="1"/>
          </p:cNvSpPr>
          <p:nvPr>
            <p:ph idx="1"/>
          </p:nvPr>
        </p:nvSpPr>
        <p:spPr>
          <a:xfrm>
            <a:off x="407988" y="1657677"/>
            <a:ext cx="8037512" cy="3198449"/>
          </a:xfrm>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Freeform: Shape 13">
            <a:extLst>
              <a:ext uri="{FF2B5EF4-FFF2-40B4-BE49-F238E27FC236}">
                <a16:creationId xmlns:a16="http://schemas.microsoft.com/office/drawing/2014/main" id="{8DE12E16-6B8D-A811-2855-C7EDDCD4C9F8}"/>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grpSp>
        <p:nvGrpSpPr>
          <p:cNvPr id="15" name="Group 14">
            <a:extLst>
              <a:ext uri="{FF2B5EF4-FFF2-40B4-BE49-F238E27FC236}">
                <a16:creationId xmlns:a16="http://schemas.microsoft.com/office/drawing/2014/main" id="{DA25DB4A-80F4-BE8D-C137-009574113437}"/>
              </a:ext>
            </a:extLst>
          </p:cNvPr>
          <p:cNvGrpSpPr/>
          <p:nvPr userDrawn="1"/>
        </p:nvGrpSpPr>
        <p:grpSpPr>
          <a:xfrm>
            <a:off x="11040186" y="603250"/>
            <a:ext cx="726411" cy="679450"/>
            <a:chOff x="10963652" y="580628"/>
            <a:chExt cx="847058" cy="792298"/>
          </a:xfrm>
        </p:grpSpPr>
        <p:sp>
          <p:nvSpPr>
            <p:cNvPr id="16" name="Freeform: Shape 15">
              <a:extLst>
                <a:ext uri="{FF2B5EF4-FFF2-40B4-BE49-F238E27FC236}">
                  <a16:creationId xmlns:a16="http://schemas.microsoft.com/office/drawing/2014/main" id="{68618525-151A-CCBE-25AD-F1461745CA59}"/>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accent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EE97BF5-D2D5-1A24-40D5-D87BD7755F56}"/>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pic>
        <p:nvPicPr>
          <p:cNvPr id="7" name="Graphic 6">
            <a:extLst>
              <a:ext uri="{FF2B5EF4-FFF2-40B4-BE49-F238E27FC236}">
                <a16:creationId xmlns:a16="http://schemas.microsoft.com/office/drawing/2014/main" id="{66814862-B79C-C16D-1063-E4ACF7A567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4500" y="749300"/>
            <a:ext cx="828000" cy="828000"/>
          </a:xfrm>
          <a:prstGeom prst="rect">
            <a:avLst/>
          </a:prstGeom>
        </p:spPr>
      </p:pic>
      <p:pic>
        <p:nvPicPr>
          <p:cNvPr id="21" name="Graphic 20">
            <a:extLst>
              <a:ext uri="{FF2B5EF4-FFF2-40B4-BE49-F238E27FC236}">
                <a16:creationId xmlns:a16="http://schemas.microsoft.com/office/drawing/2014/main" id="{60ABA2C3-A83F-1A87-2525-4E8B380FD77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737600" y="5441950"/>
            <a:ext cx="828000" cy="828000"/>
          </a:xfrm>
          <a:prstGeom prst="rect">
            <a:avLst/>
          </a:prstGeom>
        </p:spPr>
      </p:pic>
      <p:sp>
        <p:nvSpPr>
          <p:cNvPr id="22" name="Text Placeholder 21">
            <a:extLst>
              <a:ext uri="{FF2B5EF4-FFF2-40B4-BE49-F238E27FC236}">
                <a16:creationId xmlns:a16="http://schemas.microsoft.com/office/drawing/2014/main" id="{F32E5515-7425-CE81-BD5F-8BB61E321F0F}"/>
              </a:ext>
            </a:extLst>
          </p:cNvPr>
          <p:cNvSpPr>
            <a:spLocks noGrp="1"/>
          </p:cNvSpPr>
          <p:nvPr>
            <p:ph type="body" sz="quarter" idx="13"/>
          </p:nvPr>
        </p:nvSpPr>
        <p:spPr>
          <a:xfrm>
            <a:off x="407988" y="4889500"/>
            <a:ext cx="4405312" cy="787400"/>
          </a:xfrm>
        </p:spPr>
        <p:txBody>
          <a:bodyPr/>
          <a:lstStyle>
            <a:lvl1pPr>
              <a:defRPr>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5228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555466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
        <p:nvSpPr>
          <p:cNvPr id="7" name="Content Placeholder 2">
            <a:extLst>
              <a:ext uri="{FF2B5EF4-FFF2-40B4-BE49-F238E27FC236}">
                <a16:creationId xmlns:a16="http://schemas.microsoft.com/office/drawing/2014/main" id="{A5CA6CCB-9D7A-12FE-1917-6D6B0B214FED}"/>
              </a:ext>
            </a:extLst>
          </p:cNvPr>
          <p:cNvSpPr>
            <a:spLocks noGrp="1"/>
          </p:cNvSpPr>
          <p:nvPr>
            <p:ph idx="13"/>
          </p:nvPr>
        </p:nvSpPr>
        <p:spPr>
          <a:xfrm>
            <a:off x="6229350" y="1731357"/>
            <a:ext cx="555466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705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image and conten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96CBAEA8-6AE6-7878-5C27-6D30B3C0191C}"/>
              </a:ext>
            </a:extLst>
          </p:cNvPr>
          <p:cNvSpPr/>
          <p:nvPr userDrawn="1"/>
        </p:nvSpPr>
        <p:spPr>
          <a:xfrm>
            <a:off x="0" y="0"/>
            <a:ext cx="7199225" cy="6858000"/>
          </a:xfrm>
          <a:custGeom>
            <a:avLst/>
            <a:gdLst>
              <a:gd name="connsiteX0" fmla="*/ 0 w 7199225"/>
              <a:gd name="connsiteY0" fmla="*/ 0 h 6858000"/>
              <a:gd name="connsiteX1" fmla="*/ 7199225 w 7199225"/>
              <a:gd name="connsiteY1" fmla="*/ 0 h 6858000"/>
              <a:gd name="connsiteX2" fmla="*/ 3774673 w 7199225"/>
              <a:gd name="connsiteY2" fmla="*/ 6858000 h 6858000"/>
              <a:gd name="connsiteX3" fmla="*/ 0 w 7199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9225" h="6858000">
                <a:moveTo>
                  <a:pt x="0" y="0"/>
                </a:moveTo>
                <a:lnTo>
                  <a:pt x="7199225" y="0"/>
                </a:lnTo>
                <a:lnTo>
                  <a:pt x="3774673" y="6858000"/>
                </a:lnTo>
                <a:lnTo>
                  <a:pt x="0" y="685800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
        <p:nvSpPr>
          <p:cNvPr id="9" name="Text Placeholder 8">
            <a:extLst>
              <a:ext uri="{FF2B5EF4-FFF2-40B4-BE49-F238E27FC236}">
                <a16:creationId xmlns:a16="http://schemas.microsoft.com/office/drawing/2014/main" id="{DB60E835-F7C1-DED2-92AD-ABF79D607B42}"/>
              </a:ext>
            </a:extLst>
          </p:cNvPr>
          <p:cNvSpPr>
            <a:spLocks noGrp="1"/>
          </p:cNvSpPr>
          <p:nvPr>
            <p:ph type="body" sz="quarter" idx="13"/>
          </p:nvPr>
        </p:nvSpPr>
        <p:spPr>
          <a:xfrm>
            <a:off x="1238250" y="4057650"/>
            <a:ext cx="3076575" cy="203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7974C71F-79A2-D684-707B-D54AE6D9FC5B}"/>
              </a:ext>
            </a:extLst>
          </p:cNvPr>
          <p:cNvSpPr>
            <a:spLocks noGrp="1"/>
          </p:cNvSpPr>
          <p:nvPr>
            <p:ph type="body" sz="quarter" idx="14"/>
          </p:nvPr>
        </p:nvSpPr>
        <p:spPr>
          <a:xfrm>
            <a:off x="5038725" y="4057650"/>
            <a:ext cx="3076575" cy="203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CCFF8CBB-CB1F-D5DF-9531-2D652CB7FBB2}"/>
              </a:ext>
            </a:extLst>
          </p:cNvPr>
          <p:cNvSpPr>
            <a:spLocks noGrp="1"/>
          </p:cNvSpPr>
          <p:nvPr>
            <p:ph type="body" sz="quarter" idx="15"/>
          </p:nvPr>
        </p:nvSpPr>
        <p:spPr>
          <a:xfrm>
            <a:off x="8820150" y="4057650"/>
            <a:ext cx="3076575" cy="203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2">
            <a:extLst>
              <a:ext uri="{FF2B5EF4-FFF2-40B4-BE49-F238E27FC236}">
                <a16:creationId xmlns:a16="http://schemas.microsoft.com/office/drawing/2014/main" id="{FA524499-537F-2161-2884-A7062355B1C4}"/>
              </a:ext>
            </a:extLst>
          </p:cNvPr>
          <p:cNvSpPr>
            <a:spLocks noGrp="1"/>
          </p:cNvSpPr>
          <p:nvPr>
            <p:ph type="pic" sz="quarter" idx="16"/>
          </p:nvPr>
        </p:nvSpPr>
        <p:spPr>
          <a:xfrm>
            <a:off x="1238250" y="1779224"/>
            <a:ext cx="2143125" cy="2143125"/>
          </a:xfrm>
          <a:prstGeom prst="ellipse">
            <a:avLst/>
          </a:prstGeom>
          <a:solidFill>
            <a:schemeClr val="tx2"/>
          </a:solidFill>
        </p:spPr>
        <p:txBody>
          <a:bodyPr/>
          <a:lstStyle/>
          <a:p>
            <a:endParaRPr lang="en-GB"/>
          </a:p>
        </p:txBody>
      </p:sp>
      <p:sp>
        <p:nvSpPr>
          <p:cNvPr id="14" name="Picture Placeholder 12">
            <a:extLst>
              <a:ext uri="{FF2B5EF4-FFF2-40B4-BE49-F238E27FC236}">
                <a16:creationId xmlns:a16="http://schemas.microsoft.com/office/drawing/2014/main" id="{91EF3A01-2089-8A6C-7F84-B067B700166E}"/>
              </a:ext>
            </a:extLst>
          </p:cNvPr>
          <p:cNvSpPr>
            <a:spLocks noGrp="1"/>
          </p:cNvSpPr>
          <p:nvPr>
            <p:ph type="pic" sz="quarter" idx="17"/>
          </p:nvPr>
        </p:nvSpPr>
        <p:spPr>
          <a:xfrm>
            <a:off x="5010150" y="1779224"/>
            <a:ext cx="2143125" cy="2143125"/>
          </a:xfrm>
          <a:prstGeom prst="ellipse">
            <a:avLst/>
          </a:prstGeom>
          <a:solidFill>
            <a:schemeClr val="tx2"/>
          </a:solidFill>
        </p:spPr>
        <p:txBody>
          <a:bodyPr/>
          <a:lstStyle/>
          <a:p>
            <a:endParaRPr lang="en-GB"/>
          </a:p>
        </p:txBody>
      </p:sp>
      <p:sp>
        <p:nvSpPr>
          <p:cNvPr id="15" name="Picture Placeholder 12">
            <a:extLst>
              <a:ext uri="{FF2B5EF4-FFF2-40B4-BE49-F238E27FC236}">
                <a16:creationId xmlns:a16="http://schemas.microsoft.com/office/drawing/2014/main" id="{AC394DA0-6F24-619F-CB51-ED637FE190F0}"/>
              </a:ext>
            </a:extLst>
          </p:cNvPr>
          <p:cNvSpPr>
            <a:spLocks noGrp="1"/>
          </p:cNvSpPr>
          <p:nvPr>
            <p:ph type="pic" sz="quarter" idx="18"/>
          </p:nvPr>
        </p:nvSpPr>
        <p:spPr>
          <a:xfrm>
            <a:off x="8820150" y="1779224"/>
            <a:ext cx="2143125" cy="2143125"/>
          </a:xfrm>
          <a:prstGeom prst="ellipse">
            <a:avLst/>
          </a:prstGeom>
          <a:solidFill>
            <a:schemeClr val="tx2"/>
          </a:solidFill>
        </p:spPr>
        <p:txBody>
          <a:bodyPr/>
          <a:lstStyle/>
          <a:p>
            <a:endParaRPr lang="en-GB"/>
          </a:p>
        </p:txBody>
      </p:sp>
    </p:spTree>
    <p:extLst>
      <p:ext uri="{BB962C8B-B14F-4D97-AF65-F5344CB8AC3E}">
        <p14:creationId xmlns:p14="http://schemas.microsoft.com/office/powerpoint/2010/main" val="98644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plit column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2AE8409-4E0A-79AA-0F30-7DDDEF1890CC}"/>
              </a:ext>
            </a:extLst>
          </p:cNvPr>
          <p:cNvSpPr/>
          <p:nvPr userDrawn="1"/>
        </p:nvSpPr>
        <p:spPr>
          <a:xfrm>
            <a:off x="0" y="0"/>
            <a:ext cx="6767425" cy="6858000"/>
          </a:xfrm>
          <a:custGeom>
            <a:avLst/>
            <a:gdLst>
              <a:gd name="connsiteX0" fmla="*/ 0 w 6767425"/>
              <a:gd name="connsiteY0" fmla="*/ 0 h 6858000"/>
              <a:gd name="connsiteX1" fmla="*/ 6767425 w 6767425"/>
              <a:gd name="connsiteY1" fmla="*/ 0 h 6858000"/>
              <a:gd name="connsiteX2" fmla="*/ 3342873 w 6767425"/>
              <a:gd name="connsiteY2" fmla="*/ 6858000 h 6858000"/>
              <a:gd name="connsiteX3" fmla="*/ 0 w 67674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7425" h="6858000">
                <a:moveTo>
                  <a:pt x="0" y="0"/>
                </a:moveTo>
                <a:lnTo>
                  <a:pt x="6767425" y="0"/>
                </a:lnTo>
                <a:lnTo>
                  <a:pt x="3342873" y="6858000"/>
                </a:lnTo>
                <a:lnTo>
                  <a:pt x="0" y="685800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
        <p:nvSpPr>
          <p:cNvPr id="12" name="Content Placeholder 2">
            <a:extLst>
              <a:ext uri="{FF2B5EF4-FFF2-40B4-BE49-F238E27FC236}">
                <a16:creationId xmlns:a16="http://schemas.microsoft.com/office/drawing/2014/main" id="{A6A221E1-14D4-66E3-019F-1F2B22505BC9}"/>
              </a:ext>
            </a:extLst>
          </p:cNvPr>
          <p:cNvSpPr>
            <a:spLocks noGrp="1"/>
          </p:cNvSpPr>
          <p:nvPr>
            <p:ph idx="1"/>
          </p:nvPr>
        </p:nvSpPr>
        <p:spPr>
          <a:xfrm>
            <a:off x="407988" y="1731357"/>
            <a:ext cx="4114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a:extLst>
              <a:ext uri="{FF2B5EF4-FFF2-40B4-BE49-F238E27FC236}">
                <a16:creationId xmlns:a16="http://schemas.microsoft.com/office/drawing/2014/main" id="{94F4E965-487F-A472-980C-E91E9C109D2D}"/>
              </a:ext>
            </a:extLst>
          </p:cNvPr>
          <p:cNvSpPr>
            <a:spLocks noGrp="1"/>
          </p:cNvSpPr>
          <p:nvPr>
            <p:ph idx="13"/>
          </p:nvPr>
        </p:nvSpPr>
        <p:spPr>
          <a:xfrm>
            <a:off x="4930777" y="1731357"/>
            <a:ext cx="685323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112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and image - Coloured log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DB174C9-5102-EA84-6D5F-D095B47AD4B9}"/>
              </a:ext>
            </a:extLst>
          </p:cNvPr>
          <p:cNvSpPr>
            <a:spLocks noGrp="1"/>
          </p:cNvSpPr>
          <p:nvPr>
            <p:ph type="pic" sz="quarter" idx="14"/>
          </p:nvPr>
        </p:nvSpPr>
        <p:spPr>
          <a:xfrm>
            <a:off x="5878586" y="0"/>
            <a:ext cx="6313414" cy="6858000"/>
          </a:xfrm>
          <a:custGeom>
            <a:avLst/>
            <a:gdLst>
              <a:gd name="connsiteX0" fmla="*/ 5234951 w 6313414"/>
              <a:gd name="connsiteY0" fmla="*/ 1163443 h 6858000"/>
              <a:gd name="connsiteX1" fmla="*/ 5259456 w 6313414"/>
              <a:gd name="connsiteY1" fmla="*/ 1216864 h 6858000"/>
              <a:gd name="connsiteX2" fmla="*/ 5207915 w 6313414"/>
              <a:gd name="connsiteY2" fmla="*/ 1216864 h 6858000"/>
              <a:gd name="connsiteX3" fmla="*/ 5424131 w 6313414"/>
              <a:gd name="connsiteY3" fmla="*/ 1141797 h 6858000"/>
              <a:gd name="connsiteX4" fmla="*/ 5442918 w 6313414"/>
              <a:gd name="connsiteY4" fmla="*/ 1141797 h 6858000"/>
              <a:gd name="connsiteX5" fmla="*/ 5474938 w 6313414"/>
              <a:gd name="connsiteY5" fmla="*/ 1173817 h 6858000"/>
              <a:gd name="connsiteX6" fmla="*/ 5442918 w 6313414"/>
              <a:gd name="connsiteY6" fmla="*/ 1205836 h 6858000"/>
              <a:gd name="connsiteX7" fmla="*/ 5442918 w 6313414"/>
              <a:gd name="connsiteY7" fmla="*/ 1205510 h 6858000"/>
              <a:gd name="connsiteX8" fmla="*/ 5424131 w 6313414"/>
              <a:gd name="connsiteY8" fmla="*/ 1205510 h 6858000"/>
              <a:gd name="connsiteX9" fmla="*/ 5398237 w 6313414"/>
              <a:gd name="connsiteY9" fmla="*/ 1132811 h 6858000"/>
              <a:gd name="connsiteX10" fmla="*/ 5398237 w 6313414"/>
              <a:gd name="connsiteY10" fmla="*/ 1282292 h 6858000"/>
              <a:gd name="connsiteX11" fmla="*/ 5423967 w 6313414"/>
              <a:gd name="connsiteY11" fmla="*/ 1282292 h 6858000"/>
              <a:gd name="connsiteX12" fmla="*/ 5423967 w 6313414"/>
              <a:gd name="connsiteY12" fmla="*/ 1215312 h 6858000"/>
              <a:gd name="connsiteX13" fmla="*/ 5457213 w 6313414"/>
              <a:gd name="connsiteY13" fmla="*/ 1215312 h 6858000"/>
              <a:gd name="connsiteX14" fmla="*/ 5500668 w 6313414"/>
              <a:gd name="connsiteY14" fmla="*/ 1174470 h 6858000"/>
              <a:gd name="connsiteX15" fmla="*/ 5453864 w 6313414"/>
              <a:gd name="connsiteY15" fmla="*/ 1133628 h 6858000"/>
              <a:gd name="connsiteX16" fmla="*/ 5454027 w 6313414"/>
              <a:gd name="connsiteY16" fmla="*/ 1132811 h 6858000"/>
              <a:gd name="connsiteX17" fmla="*/ 5761647 w 6313414"/>
              <a:gd name="connsiteY17" fmla="*/ 1132484 h 6858000"/>
              <a:gd name="connsiteX18" fmla="*/ 5812372 w 6313414"/>
              <a:gd name="connsiteY18" fmla="*/ 1208532 h 6858000"/>
              <a:gd name="connsiteX19" fmla="*/ 5756582 w 6313414"/>
              <a:gd name="connsiteY19" fmla="*/ 1282537 h 6858000"/>
              <a:gd name="connsiteX20" fmla="*/ 5768181 w 6313414"/>
              <a:gd name="connsiteY20" fmla="*/ 1282537 h 6858000"/>
              <a:gd name="connsiteX21" fmla="*/ 5817682 w 6313414"/>
              <a:gd name="connsiteY21" fmla="*/ 1217191 h 6858000"/>
              <a:gd name="connsiteX22" fmla="*/ 5861383 w 6313414"/>
              <a:gd name="connsiteY22" fmla="*/ 1282537 h 6858000"/>
              <a:gd name="connsiteX23" fmla="*/ 5888011 w 6313414"/>
              <a:gd name="connsiteY23" fmla="*/ 1282537 h 6858000"/>
              <a:gd name="connsiteX24" fmla="*/ 5831813 w 6313414"/>
              <a:gd name="connsiteY24" fmla="*/ 1198403 h 6858000"/>
              <a:gd name="connsiteX25" fmla="*/ 5881313 w 6313414"/>
              <a:gd name="connsiteY25" fmla="*/ 1132484 h 6858000"/>
              <a:gd name="connsiteX26" fmla="*/ 5869551 w 6313414"/>
              <a:gd name="connsiteY26" fmla="*/ 1132484 h 6858000"/>
              <a:gd name="connsiteX27" fmla="*/ 5826095 w 6313414"/>
              <a:gd name="connsiteY27" fmla="*/ 1190153 h 6858000"/>
              <a:gd name="connsiteX28" fmla="*/ 5787868 w 6313414"/>
              <a:gd name="connsiteY28" fmla="*/ 1132484 h 6858000"/>
              <a:gd name="connsiteX29" fmla="*/ 5582270 w 6313414"/>
              <a:gd name="connsiteY29" fmla="*/ 1132484 h 6858000"/>
              <a:gd name="connsiteX30" fmla="*/ 5582270 w 6313414"/>
              <a:gd name="connsiteY30" fmla="*/ 1282700 h 6858000"/>
              <a:gd name="connsiteX31" fmla="*/ 5686580 w 6313414"/>
              <a:gd name="connsiteY31" fmla="*/ 1282700 h 6858000"/>
              <a:gd name="connsiteX32" fmla="*/ 5686580 w 6313414"/>
              <a:gd name="connsiteY32" fmla="*/ 1273062 h 6858000"/>
              <a:gd name="connsiteX33" fmla="*/ 5607510 w 6313414"/>
              <a:gd name="connsiteY33" fmla="*/ 1273062 h 6858000"/>
              <a:gd name="connsiteX34" fmla="*/ 5607510 w 6313414"/>
              <a:gd name="connsiteY34" fmla="*/ 1215884 h 6858000"/>
              <a:gd name="connsiteX35" fmla="*/ 5662238 w 6313414"/>
              <a:gd name="connsiteY35" fmla="*/ 1215884 h 6858000"/>
              <a:gd name="connsiteX36" fmla="*/ 5662238 w 6313414"/>
              <a:gd name="connsiteY36" fmla="*/ 1204775 h 6858000"/>
              <a:gd name="connsiteX37" fmla="*/ 5607510 w 6313414"/>
              <a:gd name="connsiteY37" fmla="*/ 1204775 h 6858000"/>
              <a:gd name="connsiteX38" fmla="*/ 5607510 w 6313414"/>
              <a:gd name="connsiteY38" fmla="*/ 1142205 h 6858000"/>
              <a:gd name="connsiteX39" fmla="*/ 5686580 w 6313414"/>
              <a:gd name="connsiteY39" fmla="*/ 1142205 h 6858000"/>
              <a:gd name="connsiteX40" fmla="*/ 5686580 w 6313414"/>
              <a:gd name="connsiteY40" fmla="*/ 1132484 h 6858000"/>
              <a:gd name="connsiteX41" fmla="*/ 5238219 w 6313414"/>
              <a:gd name="connsiteY41" fmla="*/ 1129054 h 6858000"/>
              <a:gd name="connsiteX42" fmla="*/ 5161600 w 6313414"/>
              <a:gd name="connsiteY42" fmla="*/ 1282537 h 6858000"/>
              <a:gd name="connsiteX43" fmla="*/ 5174261 w 6313414"/>
              <a:gd name="connsiteY43" fmla="*/ 1282537 h 6858000"/>
              <a:gd name="connsiteX44" fmla="*/ 5202687 w 6313414"/>
              <a:gd name="connsiteY44" fmla="*/ 1226421 h 6858000"/>
              <a:gd name="connsiteX45" fmla="*/ 5263622 w 6313414"/>
              <a:gd name="connsiteY45" fmla="*/ 1226421 h 6858000"/>
              <a:gd name="connsiteX46" fmla="*/ 5289598 w 6313414"/>
              <a:gd name="connsiteY46" fmla="*/ 1282211 h 6858000"/>
              <a:gd name="connsiteX47" fmla="*/ 5315246 w 6313414"/>
              <a:gd name="connsiteY47" fmla="*/ 1282211 h 6858000"/>
              <a:gd name="connsiteX48" fmla="*/ 5244427 w 6313414"/>
              <a:gd name="connsiteY48" fmla="*/ 1129054 h 6858000"/>
              <a:gd name="connsiteX49" fmla="*/ 5721787 w 6313414"/>
              <a:gd name="connsiteY49" fmla="*/ 952456 h 6858000"/>
              <a:gd name="connsiteX50" fmla="*/ 5663872 w 6313414"/>
              <a:gd name="connsiteY50" fmla="*/ 1010858 h 6858000"/>
              <a:gd name="connsiteX51" fmla="*/ 5664361 w 6313414"/>
              <a:gd name="connsiteY51" fmla="*/ 1010612 h 6858000"/>
              <a:gd name="connsiteX52" fmla="*/ 5722520 w 6313414"/>
              <a:gd name="connsiteY52" fmla="*/ 1068771 h 6858000"/>
              <a:gd name="connsiteX53" fmla="*/ 5780188 w 6313414"/>
              <a:gd name="connsiteY53" fmla="*/ 1010371 h 6858000"/>
              <a:gd name="connsiteX54" fmla="*/ 5721787 w 6313414"/>
              <a:gd name="connsiteY54" fmla="*/ 952456 h 6858000"/>
              <a:gd name="connsiteX55" fmla="*/ 5632628 w 6313414"/>
              <a:gd name="connsiteY55" fmla="*/ 781064 h 6858000"/>
              <a:gd name="connsiteX56" fmla="*/ 5576879 w 6313414"/>
              <a:gd name="connsiteY56" fmla="*/ 814245 h 6858000"/>
              <a:gd name="connsiteX57" fmla="*/ 5495195 w 6313414"/>
              <a:gd name="connsiteY57" fmla="*/ 984474 h 6858000"/>
              <a:gd name="connsiteX58" fmla="*/ 5517096 w 6313414"/>
              <a:gd name="connsiteY58" fmla="*/ 1064591 h 6858000"/>
              <a:gd name="connsiteX59" fmla="*/ 5597213 w 6313414"/>
              <a:gd name="connsiteY59" fmla="*/ 1042691 h 6858000"/>
              <a:gd name="connsiteX60" fmla="*/ 5600648 w 6313414"/>
              <a:gd name="connsiteY60" fmla="*/ 1035608 h 6858000"/>
              <a:gd name="connsiteX61" fmla="*/ 5682332 w 6313414"/>
              <a:gd name="connsiteY61" fmla="*/ 865380 h 6858000"/>
              <a:gd name="connsiteX62" fmla="*/ 5654886 w 6313414"/>
              <a:gd name="connsiteY62" fmla="*/ 787045 h 6858000"/>
              <a:gd name="connsiteX63" fmla="*/ 5655213 w 6313414"/>
              <a:gd name="connsiteY63" fmla="*/ 786800 h 6858000"/>
              <a:gd name="connsiteX64" fmla="*/ 5632628 w 6313414"/>
              <a:gd name="connsiteY64" fmla="*/ 781064 h 6858000"/>
              <a:gd name="connsiteX65" fmla="*/ 5532457 w 6313414"/>
              <a:gd name="connsiteY65" fmla="*/ 603358 h 6858000"/>
              <a:gd name="connsiteX66" fmla="*/ 5476734 w 6313414"/>
              <a:gd name="connsiteY66" fmla="*/ 635359 h 6858000"/>
              <a:gd name="connsiteX67" fmla="*/ 5303729 w 6313414"/>
              <a:gd name="connsiteY67" fmla="*/ 984883 h 6858000"/>
              <a:gd name="connsiteX68" fmla="*/ 5330072 w 6313414"/>
              <a:gd name="connsiteY68" fmla="*/ 1062849 h 6858000"/>
              <a:gd name="connsiteX69" fmla="*/ 5408039 w 6313414"/>
              <a:gd name="connsiteY69" fmla="*/ 1036507 h 6858000"/>
              <a:gd name="connsiteX70" fmla="*/ 5581044 w 6313414"/>
              <a:gd name="connsiteY70" fmla="*/ 687310 h 6858000"/>
              <a:gd name="connsiteX71" fmla="*/ 5554742 w 6313414"/>
              <a:gd name="connsiteY71" fmla="*/ 609302 h 6858000"/>
              <a:gd name="connsiteX72" fmla="*/ 5532457 w 6313414"/>
              <a:gd name="connsiteY72" fmla="*/ 603358 h 6858000"/>
              <a:gd name="connsiteX73" fmla="*/ 3424552 w 6313414"/>
              <a:gd name="connsiteY73" fmla="*/ 0 h 6858000"/>
              <a:gd name="connsiteX74" fmla="*/ 6313414 w 6313414"/>
              <a:gd name="connsiteY74" fmla="*/ 0 h 6858000"/>
              <a:gd name="connsiteX75" fmla="*/ 6313414 w 6313414"/>
              <a:gd name="connsiteY75" fmla="*/ 6345763 h 6858000"/>
              <a:gd name="connsiteX76" fmla="*/ 5452990 w 6313414"/>
              <a:gd name="connsiteY76" fmla="*/ 6345763 h 6858000"/>
              <a:gd name="connsiteX77" fmla="*/ 5312058 w 6313414"/>
              <a:gd name="connsiteY77" fmla="*/ 6345763 h 6858000"/>
              <a:gd name="connsiteX78" fmla="*/ 5156046 w 6313414"/>
              <a:gd name="connsiteY78" fmla="*/ 6501775 h 6858000"/>
              <a:gd name="connsiteX79" fmla="*/ 5312058 w 6313414"/>
              <a:gd name="connsiteY79" fmla="*/ 6657787 h 6858000"/>
              <a:gd name="connsiteX80" fmla="*/ 5452990 w 6313414"/>
              <a:gd name="connsiteY80" fmla="*/ 6658963 h 6858000"/>
              <a:gd name="connsiteX81" fmla="*/ 6313414 w 6313414"/>
              <a:gd name="connsiteY81" fmla="*/ 6658963 h 6858000"/>
              <a:gd name="connsiteX82" fmla="*/ 6313414 w 6313414"/>
              <a:gd name="connsiteY82" fmla="*/ 6858000 h 6858000"/>
              <a:gd name="connsiteX83" fmla="*/ 0 w 6313414"/>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313414" h="6858000">
                <a:moveTo>
                  <a:pt x="5234951" y="1163443"/>
                </a:moveTo>
                <a:lnTo>
                  <a:pt x="5259456" y="1216864"/>
                </a:lnTo>
                <a:lnTo>
                  <a:pt x="5207915" y="1216864"/>
                </a:lnTo>
                <a:close/>
                <a:moveTo>
                  <a:pt x="5424131" y="1141797"/>
                </a:moveTo>
                <a:lnTo>
                  <a:pt x="5442918" y="1141797"/>
                </a:lnTo>
                <a:cubicBezTo>
                  <a:pt x="5460603" y="1141797"/>
                  <a:pt x="5474938" y="1156132"/>
                  <a:pt x="5474938" y="1173817"/>
                </a:cubicBezTo>
                <a:cubicBezTo>
                  <a:pt x="5474938" y="1191501"/>
                  <a:pt x="5460603" y="1205836"/>
                  <a:pt x="5442918" y="1205836"/>
                </a:cubicBezTo>
                <a:lnTo>
                  <a:pt x="5442918" y="1205510"/>
                </a:lnTo>
                <a:lnTo>
                  <a:pt x="5424131" y="1205510"/>
                </a:lnTo>
                <a:close/>
                <a:moveTo>
                  <a:pt x="5398237" y="1132811"/>
                </a:moveTo>
                <a:lnTo>
                  <a:pt x="5398237" y="1282292"/>
                </a:lnTo>
                <a:lnTo>
                  <a:pt x="5423967" y="1282292"/>
                </a:lnTo>
                <a:lnTo>
                  <a:pt x="5423967" y="1215312"/>
                </a:lnTo>
                <a:lnTo>
                  <a:pt x="5457213" y="1215312"/>
                </a:lnTo>
                <a:cubicBezTo>
                  <a:pt x="5480310" y="1215561"/>
                  <a:pt x="5499487" y="1197538"/>
                  <a:pt x="5500668" y="1174470"/>
                </a:cubicBezTo>
                <a:cubicBezTo>
                  <a:pt x="5500668" y="1151844"/>
                  <a:pt x="5478205" y="1133628"/>
                  <a:pt x="5453864" y="1133628"/>
                </a:cubicBezTo>
                <a:lnTo>
                  <a:pt x="5454027" y="1132811"/>
                </a:lnTo>
                <a:close/>
                <a:moveTo>
                  <a:pt x="5761647" y="1132484"/>
                </a:moveTo>
                <a:lnTo>
                  <a:pt x="5812372" y="1208532"/>
                </a:lnTo>
                <a:lnTo>
                  <a:pt x="5756582" y="1282537"/>
                </a:lnTo>
                <a:lnTo>
                  <a:pt x="5768181" y="1282537"/>
                </a:lnTo>
                <a:lnTo>
                  <a:pt x="5817682" y="1217191"/>
                </a:lnTo>
                <a:lnTo>
                  <a:pt x="5861383" y="1282537"/>
                </a:lnTo>
                <a:lnTo>
                  <a:pt x="5888011" y="1282537"/>
                </a:lnTo>
                <a:lnTo>
                  <a:pt x="5831813" y="1198403"/>
                </a:lnTo>
                <a:lnTo>
                  <a:pt x="5881313" y="1132484"/>
                </a:lnTo>
                <a:lnTo>
                  <a:pt x="5869551" y="1132484"/>
                </a:lnTo>
                <a:lnTo>
                  <a:pt x="5826095" y="1190153"/>
                </a:lnTo>
                <a:lnTo>
                  <a:pt x="5787868" y="1132484"/>
                </a:lnTo>
                <a:close/>
                <a:moveTo>
                  <a:pt x="5582270" y="1132484"/>
                </a:moveTo>
                <a:lnTo>
                  <a:pt x="5582270" y="1282700"/>
                </a:lnTo>
                <a:lnTo>
                  <a:pt x="5686580" y="1282700"/>
                </a:lnTo>
                <a:lnTo>
                  <a:pt x="5686580" y="1273062"/>
                </a:lnTo>
                <a:lnTo>
                  <a:pt x="5607510" y="1273062"/>
                </a:lnTo>
                <a:lnTo>
                  <a:pt x="5607510" y="1215884"/>
                </a:lnTo>
                <a:lnTo>
                  <a:pt x="5662238" y="1215884"/>
                </a:lnTo>
                <a:lnTo>
                  <a:pt x="5662238" y="1204775"/>
                </a:lnTo>
                <a:lnTo>
                  <a:pt x="5607510" y="1204775"/>
                </a:lnTo>
                <a:lnTo>
                  <a:pt x="5607510" y="1142205"/>
                </a:lnTo>
                <a:lnTo>
                  <a:pt x="5686580" y="1142205"/>
                </a:lnTo>
                <a:lnTo>
                  <a:pt x="5686580" y="1132484"/>
                </a:lnTo>
                <a:close/>
                <a:moveTo>
                  <a:pt x="5238219" y="1129054"/>
                </a:moveTo>
                <a:lnTo>
                  <a:pt x="5161600" y="1282537"/>
                </a:lnTo>
                <a:lnTo>
                  <a:pt x="5174261" y="1282537"/>
                </a:lnTo>
                <a:lnTo>
                  <a:pt x="5202687" y="1226421"/>
                </a:lnTo>
                <a:lnTo>
                  <a:pt x="5263622" y="1226421"/>
                </a:lnTo>
                <a:lnTo>
                  <a:pt x="5289598" y="1282211"/>
                </a:lnTo>
                <a:lnTo>
                  <a:pt x="5315246" y="1282211"/>
                </a:lnTo>
                <a:lnTo>
                  <a:pt x="5244427" y="1129054"/>
                </a:lnTo>
                <a:close/>
                <a:moveTo>
                  <a:pt x="5721787" y="952456"/>
                </a:moveTo>
                <a:cubicBezTo>
                  <a:pt x="5689667" y="952590"/>
                  <a:pt x="5663738" y="978738"/>
                  <a:pt x="5663872" y="1010858"/>
                </a:cubicBezTo>
                <a:lnTo>
                  <a:pt x="5664361" y="1010612"/>
                </a:lnTo>
                <a:cubicBezTo>
                  <a:pt x="5664361" y="1042733"/>
                  <a:pt x="5690400" y="1068771"/>
                  <a:pt x="5722520" y="1068771"/>
                </a:cubicBezTo>
                <a:cubicBezTo>
                  <a:pt x="5754542" y="1068501"/>
                  <a:pt x="5780322" y="1042395"/>
                  <a:pt x="5780188" y="1010371"/>
                </a:cubicBezTo>
                <a:cubicBezTo>
                  <a:pt x="5780053" y="978252"/>
                  <a:pt x="5753906" y="952323"/>
                  <a:pt x="5721787" y="952456"/>
                </a:cubicBezTo>
                <a:close/>
                <a:moveTo>
                  <a:pt x="5632628" y="781064"/>
                </a:moveTo>
                <a:cubicBezTo>
                  <a:pt x="5609785" y="779968"/>
                  <a:pt x="5587429" y="792350"/>
                  <a:pt x="5576879" y="814245"/>
                </a:cubicBezTo>
                <a:lnTo>
                  <a:pt x="5495195" y="984474"/>
                </a:lnTo>
                <a:cubicBezTo>
                  <a:pt x="5479118" y="1012646"/>
                  <a:pt x="5488924" y="1048515"/>
                  <a:pt x="5517096" y="1064591"/>
                </a:cubicBezTo>
                <a:cubicBezTo>
                  <a:pt x="5545268" y="1080667"/>
                  <a:pt x="5581137" y="1070863"/>
                  <a:pt x="5597213" y="1042691"/>
                </a:cubicBezTo>
                <a:cubicBezTo>
                  <a:pt x="5598515" y="1040409"/>
                  <a:pt x="5599664" y="1038042"/>
                  <a:pt x="5600648" y="1035608"/>
                </a:cubicBezTo>
                <a:lnTo>
                  <a:pt x="5682332" y="865380"/>
                </a:lnTo>
                <a:cubicBezTo>
                  <a:pt x="5696361" y="836167"/>
                  <a:pt x="5684080" y="801113"/>
                  <a:pt x="5654886" y="787045"/>
                </a:cubicBezTo>
                <a:lnTo>
                  <a:pt x="5655213" y="786800"/>
                </a:lnTo>
                <a:cubicBezTo>
                  <a:pt x="5647910" y="783292"/>
                  <a:pt x="5640242" y="781429"/>
                  <a:pt x="5632628" y="781064"/>
                </a:cubicBezTo>
                <a:close/>
                <a:moveTo>
                  <a:pt x="5532457" y="603358"/>
                </a:moveTo>
                <a:cubicBezTo>
                  <a:pt x="5509859" y="601981"/>
                  <a:pt x="5487566" y="613890"/>
                  <a:pt x="5476734" y="635359"/>
                </a:cubicBezTo>
                <a:lnTo>
                  <a:pt x="5303729" y="984883"/>
                </a:lnTo>
                <a:cubicBezTo>
                  <a:pt x="5289474" y="1013687"/>
                  <a:pt x="5301268" y="1048594"/>
                  <a:pt x="5330072" y="1062849"/>
                </a:cubicBezTo>
                <a:cubicBezTo>
                  <a:pt x="5358876" y="1077105"/>
                  <a:pt x="5393783" y="1065311"/>
                  <a:pt x="5408039" y="1036507"/>
                </a:cubicBezTo>
                <a:lnTo>
                  <a:pt x="5581044" y="687310"/>
                </a:lnTo>
                <a:cubicBezTo>
                  <a:pt x="5595208" y="658497"/>
                  <a:pt x="5583461" y="623655"/>
                  <a:pt x="5554742" y="609302"/>
                </a:cubicBezTo>
                <a:cubicBezTo>
                  <a:pt x="5547555" y="605752"/>
                  <a:pt x="5539989" y="603817"/>
                  <a:pt x="5532457" y="603358"/>
                </a:cubicBezTo>
                <a:close/>
                <a:moveTo>
                  <a:pt x="3424552" y="0"/>
                </a:moveTo>
                <a:lnTo>
                  <a:pt x="6313414" y="0"/>
                </a:lnTo>
                <a:lnTo>
                  <a:pt x="6313414" y="6345763"/>
                </a:lnTo>
                <a:lnTo>
                  <a:pt x="5452990" y="6345763"/>
                </a:lnTo>
                <a:lnTo>
                  <a:pt x="5312058" y="6345763"/>
                </a:lnTo>
                <a:cubicBezTo>
                  <a:pt x="5225895" y="6345763"/>
                  <a:pt x="5156046" y="6415612"/>
                  <a:pt x="5156046" y="6501775"/>
                </a:cubicBezTo>
                <a:cubicBezTo>
                  <a:pt x="5156046" y="6587938"/>
                  <a:pt x="5225895" y="6657787"/>
                  <a:pt x="5312058" y="6657787"/>
                </a:cubicBezTo>
                <a:lnTo>
                  <a:pt x="5452990" y="6658963"/>
                </a:lnTo>
                <a:lnTo>
                  <a:pt x="6313414" y="6658963"/>
                </a:lnTo>
                <a:lnTo>
                  <a:pt x="6313414" y="6858000"/>
                </a:lnTo>
                <a:lnTo>
                  <a:pt x="0" y="6858000"/>
                </a:lnTo>
                <a:close/>
              </a:path>
            </a:pathLst>
          </a:custGeom>
          <a:solidFill>
            <a:schemeClr val="tx2"/>
          </a:solidFill>
        </p:spPr>
        <p:txBody>
          <a:bodyPr wrap="square">
            <a:noAutofit/>
          </a:bodyPr>
          <a:lstStyle/>
          <a:p>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9" y="518917"/>
            <a:ext cx="7567760" cy="1036506"/>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698341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Tree>
    <p:extLst>
      <p:ext uri="{BB962C8B-B14F-4D97-AF65-F5344CB8AC3E}">
        <p14:creationId xmlns:p14="http://schemas.microsoft.com/office/powerpoint/2010/main" val="271478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ntent and image - White logo">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C2D306-8C98-ACA0-730F-924DB99D1D38}"/>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19" name="Picture Placeholder 18">
            <a:extLst>
              <a:ext uri="{FF2B5EF4-FFF2-40B4-BE49-F238E27FC236}">
                <a16:creationId xmlns:a16="http://schemas.microsoft.com/office/drawing/2014/main" id="{EDB174C9-5102-EA84-6D5F-D095B47AD4B9}"/>
              </a:ext>
            </a:extLst>
          </p:cNvPr>
          <p:cNvSpPr>
            <a:spLocks noGrp="1"/>
          </p:cNvSpPr>
          <p:nvPr>
            <p:ph type="pic" sz="quarter" idx="14"/>
          </p:nvPr>
        </p:nvSpPr>
        <p:spPr>
          <a:xfrm>
            <a:off x="5878586" y="0"/>
            <a:ext cx="6313414" cy="6858000"/>
          </a:xfrm>
          <a:custGeom>
            <a:avLst/>
            <a:gdLst>
              <a:gd name="connsiteX0" fmla="*/ 5234951 w 6313414"/>
              <a:gd name="connsiteY0" fmla="*/ 1163443 h 6858000"/>
              <a:gd name="connsiteX1" fmla="*/ 5259456 w 6313414"/>
              <a:gd name="connsiteY1" fmla="*/ 1216864 h 6858000"/>
              <a:gd name="connsiteX2" fmla="*/ 5207915 w 6313414"/>
              <a:gd name="connsiteY2" fmla="*/ 1216864 h 6858000"/>
              <a:gd name="connsiteX3" fmla="*/ 5424131 w 6313414"/>
              <a:gd name="connsiteY3" fmla="*/ 1141797 h 6858000"/>
              <a:gd name="connsiteX4" fmla="*/ 5442918 w 6313414"/>
              <a:gd name="connsiteY4" fmla="*/ 1141797 h 6858000"/>
              <a:gd name="connsiteX5" fmla="*/ 5474938 w 6313414"/>
              <a:gd name="connsiteY5" fmla="*/ 1173817 h 6858000"/>
              <a:gd name="connsiteX6" fmla="*/ 5442918 w 6313414"/>
              <a:gd name="connsiteY6" fmla="*/ 1205836 h 6858000"/>
              <a:gd name="connsiteX7" fmla="*/ 5442918 w 6313414"/>
              <a:gd name="connsiteY7" fmla="*/ 1205510 h 6858000"/>
              <a:gd name="connsiteX8" fmla="*/ 5424131 w 6313414"/>
              <a:gd name="connsiteY8" fmla="*/ 1205510 h 6858000"/>
              <a:gd name="connsiteX9" fmla="*/ 5398237 w 6313414"/>
              <a:gd name="connsiteY9" fmla="*/ 1132811 h 6858000"/>
              <a:gd name="connsiteX10" fmla="*/ 5398237 w 6313414"/>
              <a:gd name="connsiteY10" fmla="*/ 1282292 h 6858000"/>
              <a:gd name="connsiteX11" fmla="*/ 5423967 w 6313414"/>
              <a:gd name="connsiteY11" fmla="*/ 1282292 h 6858000"/>
              <a:gd name="connsiteX12" fmla="*/ 5423967 w 6313414"/>
              <a:gd name="connsiteY12" fmla="*/ 1215312 h 6858000"/>
              <a:gd name="connsiteX13" fmla="*/ 5457213 w 6313414"/>
              <a:gd name="connsiteY13" fmla="*/ 1215312 h 6858000"/>
              <a:gd name="connsiteX14" fmla="*/ 5500668 w 6313414"/>
              <a:gd name="connsiteY14" fmla="*/ 1174470 h 6858000"/>
              <a:gd name="connsiteX15" fmla="*/ 5453864 w 6313414"/>
              <a:gd name="connsiteY15" fmla="*/ 1133628 h 6858000"/>
              <a:gd name="connsiteX16" fmla="*/ 5454027 w 6313414"/>
              <a:gd name="connsiteY16" fmla="*/ 1132811 h 6858000"/>
              <a:gd name="connsiteX17" fmla="*/ 5761647 w 6313414"/>
              <a:gd name="connsiteY17" fmla="*/ 1132484 h 6858000"/>
              <a:gd name="connsiteX18" fmla="*/ 5812372 w 6313414"/>
              <a:gd name="connsiteY18" fmla="*/ 1208532 h 6858000"/>
              <a:gd name="connsiteX19" fmla="*/ 5756582 w 6313414"/>
              <a:gd name="connsiteY19" fmla="*/ 1282537 h 6858000"/>
              <a:gd name="connsiteX20" fmla="*/ 5768181 w 6313414"/>
              <a:gd name="connsiteY20" fmla="*/ 1282537 h 6858000"/>
              <a:gd name="connsiteX21" fmla="*/ 5817682 w 6313414"/>
              <a:gd name="connsiteY21" fmla="*/ 1217191 h 6858000"/>
              <a:gd name="connsiteX22" fmla="*/ 5861383 w 6313414"/>
              <a:gd name="connsiteY22" fmla="*/ 1282537 h 6858000"/>
              <a:gd name="connsiteX23" fmla="*/ 5888011 w 6313414"/>
              <a:gd name="connsiteY23" fmla="*/ 1282537 h 6858000"/>
              <a:gd name="connsiteX24" fmla="*/ 5831813 w 6313414"/>
              <a:gd name="connsiteY24" fmla="*/ 1198403 h 6858000"/>
              <a:gd name="connsiteX25" fmla="*/ 5881313 w 6313414"/>
              <a:gd name="connsiteY25" fmla="*/ 1132484 h 6858000"/>
              <a:gd name="connsiteX26" fmla="*/ 5869551 w 6313414"/>
              <a:gd name="connsiteY26" fmla="*/ 1132484 h 6858000"/>
              <a:gd name="connsiteX27" fmla="*/ 5826095 w 6313414"/>
              <a:gd name="connsiteY27" fmla="*/ 1190153 h 6858000"/>
              <a:gd name="connsiteX28" fmla="*/ 5787868 w 6313414"/>
              <a:gd name="connsiteY28" fmla="*/ 1132484 h 6858000"/>
              <a:gd name="connsiteX29" fmla="*/ 5582270 w 6313414"/>
              <a:gd name="connsiteY29" fmla="*/ 1132484 h 6858000"/>
              <a:gd name="connsiteX30" fmla="*/ 5582270 w 6313414"/>
              <a:gd name="connsiteY30" fmla="*/ 1282700 h 6858000"/>
              <a:gd name="connsiteX31" fmla="*/ 5686580 w 6313414"/>
              <a:gd name="connsiteY31" fmla="*/ 1282700 h 6858000"/>
              <a:gd name="connsiteX32" fmla="*/ 5686580 w 6313414"/>
              <a:gd name="connsiteY32" fmla="*/ 1273062 h 6858000"/>
              <a:gd name="connsiteX33" fmla="*/ 5607510 w 6313414"/>
              <a:gd name="connsiteY33" fmla="*/ 1273062 h 6858000"/>
              <a:gd name="connsiteX34" fmla="*/ 5607510 w 6313414"/>
              <a:gd name="connsiteY34" fmla="*/ 1215884 h 6858000"/>
              <a:gd name="connsiteX35" fmla="*/ 5662238 w 6313414"/>
              <a:gd name="connsiteY35" fmla="*/ 1215884 h 6858000"/>
              <a:gd name="connsiteX36" fmla="*/ 5662238 w 6313414"/>
              <a:gd name="connsiteY36" fmla="*/ 1204775 h 6858000"/>
              <a:gd name="connsiteX37" fmla="*/ 5607510 w 6313414"/>
              <a:gd name="connsiteY37" fmla="*/ 1204775 h 6858000"/>
              <a:gd name="connsiteX38" fmla="*/ 5607510 w 6313414"/>
              <a:gd name="connsiteY38" fmla="*/ 1142205 h 6858000"/>
              <a:gd name="connsiteX39" fmla="*/ 5686580 w 6313414"/>
              <a:gd name="connsiteY39" fmla="*/ 1142205 h 6858000"/>
              <a:gd name="connsiteX40" fmla="*/ 5686580 w 6313414"/>
              <a:gd name="connsiteY40" fmla="*/ 1132484 h 6858000"/>
              <a:gd name="connsiteX41" fmla="*/ 5238219 w 6313414"/>
              <a:gd name="connsiteY41" fmla="*/ 1129054 h 6858000"/>
              <a:gd name="connsiteX42" fmla="*/ 5161600 w 6313414"/>
              <a:gd name="connsiteY42" fmla="*/ 1282537 h 6858000"/>
              <a:gd name="connsiteX43" fmla="*/ 5174261 w 6313414"/>
              <a:gd name="connsiteY43" fmla="*/ 1282537 h 6858000"/>
              <a:gd name="connsiteX44" fmla="*/ 5202687 w 6313414"/>
              <a:gd name="connsiteY44" fmla="*/ 1226421 h 6858000"/>
              <a:gd name="connsiteX45" fmla="*/ 5263622 w 6313414"/>
              <a:gd name="connsiteY45" fmla="*/ 1226421 h 6858000"/>
              <a:gd name="connsiteX46" fmla="*/ 5289598 w 6313414"/>
              <a:gd name="connsiteY46" fmla="*/ 1282211 h 6858000"/>
              <a:gd name="connsiteX47" fmla="*/ 5315246 w 6313414"/>
              <a:gd name="connsiteY47" fmla="*/ 1282211 h 6858000"/>
              <a:gd name="connsiteX48" fmla="*/ 5244427 w 6313414"/>
              <a:gd name="connsiteY48" fmla="*/ 1129054 h 6858000"/>
              <a:gd name="connsiteX49" fmla="*/ 5721787 w 6313414"/>
              <a:gd name="connsiteY49" fmla="*/ 952456 h 6858000"/>
              <a:gd name="connsiteX50" fmla="*/ 5663872 w 6313414"/>
              <a:gd name="connsiteY50" fmla="*/ 1010858 h 6858000"/>
              <a:gd name="connsiteX51" fmla="*/ 5664361 w 6313414"/>
              <a:gd name="connsiteY51" fmla="*/ 1010612 h 6858000"/>
              <a:gd name="connsiteX52" fmla="*/ 5722520 w 6313414"/>
              <a:gd name="connsiteY52" fmla="*/ 1068771 h 6858000"/>
              <a:gd name="connsiteX53" fmla="*/ 5780188 w 6313414"/>
              <a:gd name="connsiteY53" fmla="*/ 1010371 h 6858000"/>
              <a:gd name="connsiteX54" fmla="*/ 5721787 w 6313414"/>
              <a:gd name="connsiteY54" fmla="*/ 952456 h 6858000"/>
              <a:gd name="connsiteX55" fmla="*/ 5632628 w 6313414"/>
              <a:gd name="connsiteY55" fmla="*/ 781064 h 6858000"/>
              <a:gd name="connsiteX56" fmla="*/ 5576879 w 6313414"/>
              <a:gd name="connsiteY56" fmla="*/ 814245 h 6858000"/>
              <a:gd name="connsiteX57" fmla="*/ 5495195 w 6313414"/>
              <a:gd name="connsiteY57" fmla="*/ 984474 h 6858000"/>
              <a:gd name="connsiteX58" fmla="*/ 5517096 w 6313414"/>
              <a:gd name="connsiteY58" fmla="*/ 1064591 h 6858000"/>
              <a:gd name="connsiteX59" fmla="*/ 5597213 w 6313414"/>
              <a:gd name="connsiteY59" fmla="*/ 1042691 h 6858000"/>
              <a:gd name="connsiteX60" fmla="*/ 5600648 w 6313414"/>
              <a:gd name="connsiteY60" fmla="*/ 1035608 h 6858000"/>
              <a:gd name="connsiteX61" fmla="*/ 5682332 w 6313414"/>
              <a:gd name="connsiteY61" fmla="*/ 865380 h 6858000"/>
              <a:gd name="connsiteX62" fmla="*/ 5654886 w 6313414"/>
              <a:gd name="connsiteY62" fmla="*/ 787045 h 6858000"/>
              <a:gd name="connsiteX63" fmla="*/ 5655213 w 6313414"/>
              <a:gd name="connsiteY63" fmla="*/ 786800 h 6858000"/>
              <a:gd name="connsiteX64" fmla="*/ 5632628 w 6313414"/>
              <a:gd name="connsiteY64" fmla="*/ 781064 h 6858000"/>
              <a:gd name="connsiteX65" fmla="*/ 5532457 w 6313414"/>
              <a:gd name="connsiteY65" fmla="*/ 603358 h 6858000"/>
              <a:gd name="connsiteX66" fmla="*/ 5476734 w 6313414"/>
              <a:gd name="connsiteY66" fmla="*/ 635359 h 6858000"/>
              <a:gd name="connsiteX67" fmla="*/ 5303729 w 6313414"/>
              <a:gd name="connsiteY67" fmla="*/ 984883 h 6858000"/>
              <a:gd name="connsiteX68" fmla="*/ 5330072 w 6313414"/>
              <a:gd name="connsiteY68" fmla="*/ 1062849 h 6858000"/>
              <a:gd name="connsiteX69" fmla="*/ 5408039 w 6313414"/>
              <a:gd name="connsiteY69" fmla="*/ 1036507 h 6858000"/>
              <a:gd name="connsiteX70" fmla="*/ 5581044 w 6313414"/>
              <a:gd name="connsiteY70" fmla="*/ 687310 h 6858000"/>
              <a:gd name="connsiteX71" fmla="*/ 5554742 w 6313414"/>
              <a:gd name="connsiteY71" fmla="*/ 609302 h 6858000"/>
              <a:gd name="connsiteX72" fmla="*/ 5532457 w 6313414"/>
              <a:gd name="connsiteY72" fmla="*/ 603358 h 6858000"/>
              <a:gd name="connsiteX73" fmla="*/ 3424552 w 6313414"/>
              <a:gd name="connsiteY73" fmla="*/ 0 h 6858000"/>
              <a:gd name="connsiteX74" fmla="*/ 6313414 w 6313414"/>
              <a:gd name="connsiteY74" fmla="*/ 0 h 6858000"/>
              <a:gd name="connsiteX75" fmla="*/ 6313414 w 6313414"/>
              <a:gd name="connsiteY75" fmla="*/ 6345763 h 6858000"/>
              <a:gd name="connsiteX76" fmla="*/ 5452990 w 6313414"/>
              <a:gd name="connsiteY76" fmla="*/ 6345763 h 6858000"/>
              <a:gd name="connsiteX77" fmla="*/ 5312058 w 6313414"/>
              <a:gd name="connsiteY77" fmla="*/ 6345763 h 6858000"/>
              <a:gd name="connsiteX78" fmla="*/ 5156046 w 6313414"/>
              <a:gd name="connsiteY78" fmla="*/ 6501775 h 6858000"/>
              <a:gd name="connsiteX79" fmla="*/ 5312058 w 6313414"/>
              <a:gd name="connsiteY79" fmla="*/ 6657787 h 6858000"/>
              <a:gd name="connsiteX80" fmla="*/ 5452990 w 6313414"/>
              <a:gd name="connsiteY80" fmla="*/ 6658963 h 6858000"/>
              <a:gd name="connsiteX81" fmla="*/ 6313414 w 6313414"/>
              <a:gd name="connsiteY81" fmla="*/ 6658963 h 6858000"/>
              <a:gd name="connsiteX82" fmla="*/ 6313414 w 6313414"/>
              <a:gd name="connsiteY82" fmla="*/ 6858000 h 6858000"/>
              <a:gd name="connsiteX83" fmla="*/ 0 w 6313414"/>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313414" h="6858000">
                <a:moveTo>
                  <a:pt x="5234951" y="1163443"/>
                </a:moveTo>
                <a:lnTo>
                  <a:pt x="5259456" y="1216864"/>
                </a:lnTo>
                <a:lnTo>
                  <a:pt x="5207915" y="1216864"/>
                </a:lnTo>
                <a:close/>
                <a:moveTo>
                  <a:pt x="5424131" y="1141797"/>
                </a:moveTo>
                <a:lnTo>
                  <a:pt x="5442918" y="1141797"/>
                </a:lnTo>
                <a:cubicBezTo>
                  <a:pt x="5460603" y="1141797"/>
                  <a:pt x="5474938" y="1156132"/>
                  <a:pt x="5474938" y="1173817"/>
                </a:cubicBezTo>
                <a:cubicBezTo>
                  <a:pt x="5474938" y="1191501"/>
                  <a:pt x="5460603" y="1205836"/>
                  <a:pt x="5442918" y="1205836"/>
                </a:cubicBezTo>
                <a:lnTo>
                  <a:pt x="5442918" y="1205510"/>
                </a:lnTo>
                <a:lnTo>
                  <a:pt x="5424131" y="1205510"/>
                </a:lnTo>
                <a:close/>
                <a:moveTo>
                  <a:pt x="5398237" y="1132811"/>
                </a:moveTo>
                <a:lnTo>
                  <a:pt x="5398237" y="1282292"/>
                </a:lnTo>
                <a:lnTo>
                  <a:pt x="5423967" y="1282292"/>
                </a:lnTo>
                <a:lnTo>
                  <a:pt x="5423967" y="1215312"/>
                </a:lnTo>
                <a:lnTo>
                  <a:pt x="5457213" y="1215312"/>
                </a:lnTo>
                <a:cubicBezTo>
                  <a:pt x="5480310" y="1215561"/>
                  <a:pt x="5499487" y="1197538"/>
                  <a:pt x="5500668" y="1174470"/>
                </a:cubicBezTo>
                <a:cubicBezTo>
                  <a:pt x="5500668" y="1151844"/>
                  <a:pt x="5478205" y="1133628"/>
                  <a:pt x="5453864" y="1133628"/>
                </a:cubicBezTo>
                <a:lnTo>
                  <a:pt x="5454027" y="1132811"/>
                </a:lnTo>
                <a:close/>
                <a:moveTo>
                  <a:pt x="5761647" y="1132484"/>
                </a:moveTo>
                <a:lnTo>
                  <a:pt x="5812372" y="1208532"/>
                </a:lnTo>
                <a:lnTo>
                  <a:pt x="5756582" y="1282537"/>
                </a:lnTo>
                <a:lnTo>
                  <a:pt x="5768181" y="1282537"/>
                </a:lnTo>
                <a:lnTo>
                  <a:pt x="5817682" y="1217191"/>
                </a:lnTo>
                <a:lnTo>
                  <a:pt x="5861383" y="1282537"/>
                </a:lnTo>
                <a:lnTo>
                  <a:pt x="5888011" y="1282537"/>
                </a:lnTo>
                <a:lnTo>
                  <a:pt x="5831813" y="1198403"/>
                </a:lnTo>
                <a:lnTo>
                  <a:pt x="5881313" y="1132484"/>
                </a:lnTo>
                <a:lnTo>
                  <a:pt x="5869551" y="1132484"/>
                </a:lnTo>
                <a:lnTo>
                  <a:pt x="5826095" y="1190153"/>
                </a:lnTo>
                <a:lnTo>
                  <a:pt x="5787868" y="1132484"/>
                </a:lnTo>
                <a:close/>
                <a:moveTo>
                  <a:pt x="5582270" y="1132484"/>
                </a:moveTo>
                <a:lnTo>
                  <a:pt x="5582270" y="1282700"/>
                </a:lnTo>
                <a:lnTo>
                  <a:pt x="5686580" y="1282700"/>
                </a:lnTo>
                <a:lnTo>
                  <a:pt x="5686580" y="1273062"/>
                </a:lnTo>
                <a:lnTo>
                  <a:pt x="5607510" y="1273062"/>
                </a:lnTo>
                <a:lnTo>
                  <a:pt x="5607510" y="1215884"/>
                </a:lnTo>
                <a:lnTo>
                  <a:pt x="5662238" y="1215884"/>
                </a:lnTo>
                <a:lnTo>
                  <a:pt x="5662238" y="1204775"/>
                </a:lnTo>
                <a:lnTo>
                  <a:pt x="5607510" y="1204775"/>
                </a:lnTo>
                <a:lnTo>
                  <a:pt x="5607510" y="1142205"/>
                </a:lnTo>
                <a:lnTo>
                  <a:pt x="5686580" y="1142205"/>
                </a:lnTo>
                <a:lnTo>
                  <a:pt x="5686580" y="1132484"/>
                </a:lnTo>
                <a:close/>
                <a:moveTo>
                  <a:pt x="5238219" y="1129054"/>
                </a:moveTo>
                <a:lnTo>
                  <a:pt x="5161600" y="1282537"/>
                </a:lnTo>
                <a:lnTo>
                  <a:pt x="5174261" y="1282537"/>
                </a:lnTo>
                <a:lnTo>
                  <a:pt x="5202687" y="1226421"/>
                </a:lnTo>
                <a:lnTo>
                  <a:pt x="5263622" y="1226421"/>
                </a:lnTo>
                <a:lnTo>
                  <a:pt x="5289598" y="1282211"/>
                </a:lnTo>
                <a:lnTo>
                  <a:pt x="5315246" y="1282211"/>
                </a:lnTo>
                <a:lnTo>
                  <a:pt x="5244427" y="1129054"/>
                </a:lnTo>
                <a:close/>
                <a:moveTo>
                  <a:pt x="5721787" y="952456"/>
                </a:moveTo>
                <a:cubicBezTo>
                  <a:pt x="5689667" y="952590"/>
                  <a:pt x="5663738" y="978738"/>
                  <a:pt x="5663872" y="1010858"/>
                </a:cubicBezTo>
                <a:lnTo>
                  <a:pt x="5664361" y="1010612"/>
                </a:lnTo>
                <a:cubicBezTo>
                  <a:pt x="5664361" y="1042733"/>
                  <a:pt x="5690400" y="1068771"/>
                  <a:pt x="5722520" y="1068771"/>
                </a:cubicBezTo>
                <a:cubicBezTo>
                  <a:pt x="5754542" y="1068501"/>
                  <a:pt x="5780322" y="1042395"/>
                  <a:pt x="5780188" y="1010371"/>
                </a:cubicBezTo>
                <a:cubicBezTo>
                  <a:pt x="5780053" y="978252"/>
                  <a:pt x="5753906" y="952323"/>
                  <a:pt x="5721787" y="952456"/>
                </a:cubicBezTo>
                <a:close/>
                <a:moveTo>
                  <a:pt x="5632628" y="781064"/>
                </a:moveTo>
                <a:cubicBezTo>
                  <a:pt x="5609785" y="779968"/>
                  <a:pt x="5587429" y="792350"/>
                  <a:pt x="5576879" y="814245"/>
                </a:cubicBezTo>
                <a:lnTo>
                  <a:pt x="5495195" y="984474"/>
                </a:lnTo>
                <a:cubicBezTo>
                  <a:pt x="5479118" y="1012646"/>
                  <a:pt x="5488924" y="1048515"/>
                  <a:pt x="5517096" y="1064591"/>
                </a:cubicBezTo>
                <a:cubicBezTo>
                  <a:pt x="5545268" y="1080667"/>
                  <a:pt x="5581137" y="1070863"/>
                  <a:pt x="5597213" y="1042691"/>
                </a:cubicBezTo>
                <a:cubicBezTo>
                  <a:pt x="5598515" y="1040409"/>
                  <a:pt x="5599664" y="1038042"/>
                  <a:pt x="5600648" y="1035608"/>
                </a:cubicBezTo>
                <a:lnTo>
                  <a:pt x="5682332" y="865380"/>
                </a:lnTo>
                <a:cubicBezTo>
                  <a:pt x="5696361" y="836167"/>
                  <a:pt x="5684080" y="801113"/>
                  <a:pt x="5654886" y="787045"/>
                </a:cubicBezTo>
                <a:lnTo>
                  <a:pt x="5655213" y="786800"/>
                </a:lnTo>
                <a:cubicBezTo>
                  <a:pt x="5647910" y="783292"/>
                  <a:pt x="5640242" y="781429"/>
                  <a:pt x="5632628" y="781064"/>
                </a:cubicBezTo>
                <a:close/>
                <a:moveTo>
                  <a:pt x="5532457" y="603358"/>
                </a:moveTo>
                <a:cubicBezTo>
                  <a:pt x="5509859" y="601981"/>
                  <a:pt x="5487566" y="613890"/>
                  <a:pt x="5476734" y="635359"/>
                </a:cubicBezTo>
                <a:lnTo>
                  <a:pt x="5303729" y="984883"/>
                </a:lnTo>
                <a:cubicBezTo>
                  <a:pt x="5289474" y="1013687"/>
                  <a:pt x="5301268" y="1048594"/>
                  <a:pt x="5330072" y="1062849"/>
                </a:cubicBezTo>
                <a:cubicBezTo>
                  <a:pt x="5358876" y="1077105"/>
                  <a:pt x="5393783" y="1065311"/>
                  <a:pt x="5408039" y="1036507"/>
                </a:cubicBezTo>
                <a:lnTo>
                  <a:pt x="5581044" y="687310"/>
                </a:lnTo>
                <a:cubicBezTo>
                  <a:pt x="5595208" y="658497"/>
                  <a:pt x="5583461" y="623655"/>
                  <a:pt x="5554742" y="609302"/>
                </a:cubicBezTo>
                <a:cubicBezTo>
                  <a:pt x="5547555" y="605752"/>
                  <a:pt x="5539989" y="603817"/>
                  <a:pt x="5532457" y="603358"/>
                </a:cubicBezTo>
                <a:close/>
                <a:moveTo>
                  <a:pt x="3424552" y="0"/>
                </a:moveTo>
                <a:lnTo>
                  <a:pt x="6313414" y="0"/>
                </a:lnTo>
                <a:lnTo>
                  <a:pt x="6313414" y="6345763"/>
                </a:lnTo>
                <a:lnTo>
                  <a:pt x="5452990" y="6345763"/>
                </a:lnTo>
                <a:lnTo>
                  <a:pt x="5312058" y="6345763"/>
                </a:lnTo>
                <a:cubicBezTo>
                  <a:pt x="5225895" y="6345763"/>
                  <a:pt x="5156046" y="6415612"/>
                  <a:pt x="5156046" y="6501775"/>
                </a:cubicBezTo>
                <a:cubicBezTo>
                  <a:pt x="5156046" y="6587938"/>
                  <a:pt x="5225895" y="6657787"/>
                  <a:pt x="5312058" y="6657787"/>
                </a:cubicBezTo>
                <a:lnTo>
                  <a:pt x="5452990" y="6658963"/>
                </a:lnTo>
                <a:lnTo>
                  <a:pt x="6313414" y="6658963"/>
                </a:lnTo>
                <a:lnTo>
                  <a:pt x="6313414" y="6858000"/>
                </a:lnTo>
                <a:lnTo>
                  <a:pt x="0" y="6858000"/>
                </a:lnTo>
                <a:close/>
              </a:path>
            </a:pathLst>
          </a:custGeom>
          <a:solidFill>
            <a:schemeClr val="tx2"/>
          </a:solidFill>
        </p:spPr>
        <p:txBody>
          <a:bodyPr wrap="square">
            <a:noAutofit/>
          </a:bodyPr>
          <a:lstStyle/>
          <a:p>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9" y="518917"/>
            <a:ext cx="7567760" cy="1036506"/>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698341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Tree>
    <p:extLst>
      <p:ext uri="{BB962C8B-B14F-4D97-AF65-F5344CB8AC3E}">
        <p14:creationId xmlns:p14="http://schemas.microsoft.com/office/powerpoint/2010/main" val="11712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ONSCREEN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D0DCE-A232-2141-80DD-3B2AF4BBBA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 y="0"/>
            <a:ext cx="12191999" cy="6858000"/>
          </a:xfrm>
          <a:prstGeom prst="rect">
            <a:avLst/>
          </a:prstGeom>
        </p:spPr>
      </p:pic>
      <p:sp>
        <p:nvSpPr>
          <p:cNvPr id="9" name="Rectangle 8">
            <a:extLst>
              <a:ext uri="{FF2B5EF4-FFF2-40B4-BE49-F238E27FC236}">
                <a16:creationId xmlns:a16="http://schemas.microsoft.com/office/drawing/2014/main" id="{1AE01C8B-B153-AC4A-BD4F-75C9DC678AAD}"/>
              </a:ext>
            </a:extLst>
          </p:cNvPr>
          <p:cNvSpPr/>
          <p:nvPr userDrawn="1"/>
        </p:nvSpPr>
        <p:spPr bwMode="auto">
          <a:xfrm>
            <a:off x="406400" y="1382184"/>
            <a:ext cx="5181600" cy="547581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itle 11"/>
          <p:cNvSpPr>
            <a:spLocks noGrp="1"/>
          </p:cNvSpPr>
          <p:nvPr>
            <p:ph type="title" hasCustomPrompt="1"/>
          </p:nvPr>
        </p:nvSpPr>
        <p:spPr>
          <a:xfrm>
            <a:off x="812800" y="3046454"/>
            <a:ext cx="4572000" cy="278987"/>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2133" b="0" i="0" kern="0" spc="267" baseline="0" noProof="0" dirty="0">
                <a:solidFill>
                  <a:schemeClr val="tx1"/>
                </a:solidFill>
                <a:latin typeface="Futura Bk BT Book" panose="020B0502020204020303" pitchFamily="34" charset="0"/>
                <a:cs typeface="Arial"/>
              </a:defRPr>
            </a:lvl1pPr>
          </a:lstStyle>
          <a:p>
            <a:pPr marL="0" lvl="0" defTabSz="1219170" latinLnBrk="0">
              <a:lnSpc>
                <a:spcPct val="85000"/>
              </a:lnSpc>
            </a:pPr>
            <a:r>
              <a:rPr lang="en-US" noProof="0"/>
              <a:t>COVER HEADING</a:t>
            </a:r>
            <a:endParaRPr lang="en-GB" noProof="0"/>
          </a:p>
        </p:txBody>
      </p:sp>
      <p:sp>
        <p:nvSpPr>
          <p:cNvPr id="12" name="Text Placeholder 13"/>
          <p:cNvSpPr>
            <a:spLocks noGrp="1"/>
          </p:cNvSpPr>
          <p:nvPr>
            <p:ph type="body" sz="quarter" idx="10"/>
          </p:nvPr>
        </p:nvSpPr>
        <p:spPr>
          <a:xfrm>
            <a:off x="812800" y="4678870"/>
            <a:ext cx="4572000" cy="451534"/>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1467" cap="all" spc="400" noProof="0" dirty="0" smtClean="0">
                <a:solidFill>
                  <a:schemeClr val="tx1"/>
                </a:solidFill>
                <a:latin typeface="+mj-lt"/>
                <a:cs typeface="Arial"/>
              </a:defRPr>
            </a:lvl1pPr>
          </a:lstStyle>
          <a:p>
            <a:pPr lvl="0"/>
            <a:r>
              <a:rPr lang="en-US" noProof="0"/>
              <a:t>Click to edit Master text styles</a:t>
            </a:r>
          </a:p>
        </p:txBody>
      </p:sp>
      <p:sp>
        <p:nvSpPr>
          <p:cNvPr id="13" name="Text Placeholder 19"/>
          <p:cNvSpPr>
            <a:spLocks noGrp="1"/>
          </p:cNvSpPr>
          <p:nvPr>
            <p:ph type="body" sz="quarter" idx="13" hasCustomPrompt="1"/>
          </p:nvPr>
        </p:nvSpPr>
        <p:spPr>
          <a:xfrm>
            <a:off x="623592" y="1725655"/>
            <a:ext cx="4761209" cy="203200"/>
          </a:xfrm>
          <a:noFill/>
          <a:ln w="9525" algn="ctr">
            <a:noFill/>
            <a:miter lim="800000"/>
            <a:headEnd/>
            <a:tailEnd/>
          </a:ln>
          <a:effectLst/>
        </p:spPr>
        <p:txBody>
          <a:bodyPr vert="horz" wrap="square" lIns="0" tIns="0" rIns="91440" bIns="0" numCol="1" anchor="t" anchorCtr="0" compatLnSpc="1">
            <a:prstTxWarp prst="textNoShape">
              <a:avLst/>
            </a:prstTxWarp>
            <a:noAutofit/>
          </a:bodyPr>
          <a:lstStyle>
            <a:lvl1pPr algn="r">
              <a:defRPr lang="en-GB" sz="1333" cap="none" baseline="0" noProof="0" dirty="0">
                <a:solidFill>
                  <a:srgbClr val="00A657"/>
                </a:solidFill>
              </a:defRPr>
            </a:lvl1pPr>
          </a:lstStyle>
          <a:p>
            <a:pPr lvl="0"/>
            <a:r>
              <a:rPr lang="en-GB" noProof="0"/>
              <a:t>Date</a:t>
            </a:r>
          </a:p>
        </p:txBody>
      </p:sp>
      <p:pic>
        <p:nvPicPr>
          <p:cNvPr id="11" name="Picture 10">
            <a:extLst>
              <a:ext uri="{FF2B5EF4-FFF2-40B4-BE49-F238E27FC236}">
                <a16:creationId xmlns:a16="http://schemas.microsoft.com/office/drawing/2014/main" id="{ACE55E36-AEAE-8E45-9F53-43A016264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05" y="6134495"/>
            <a:ext cx="1117600" cy="278608"/>
          </a:xfrm>
          <a:prstGeom prst="rect">
            <a:avLst/>
          </a:prstGeom>
        </p:spPr>
      </p:pic>
      <p:sp>
        <p:nvSpPr>
          <p:cNvPr id="10" name="Half Frame 9">
            <a:extLst>
              <a:ext uri="{FF2B5EF4-FFF2-40B4-BE49-F238E27FC236}">
                <a16:creationId xmlns:a16="http://schemas.microsoft.com/office/drawing/2014/main" id="{A8D9EDF1-F48C-C64A-A935-EAF8029D15DA}"/>
              </a:ext>
            </a:extLst>
          </p:cNvPr>
          <p:cNvSpPr/>
          <p:nvPr userDrawn="1"/>
        </p:nvSpPr>
        <p:spPr bwMode="auto">
          <a:xfrm>
            <a:off x="608593" y="2759443"/>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740833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ntent and image - Grey - Coloured logo">
    <p:bg>
      <p:bgPr>
        <a:solidFill>
          <a:schemeClr val="tx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D0AB048-44A5-1B15-D173-8F63D995C906}"/>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grpSp>
        <p:nvGrpSpPr>
          <p:cNvPr id="14" name="Group 13">
            <a:extLst>
              <a:ext uri="{FF2B5EF4-FFF2-40B4-BE49-F238E27FC236}">
                <a16:creationId xmlns:a16="http://schemas.microsoft.com/office/drawing/2014/main" id="{EC0DEA26-236D-A510-DA21-9AB37AC8ECC0}"/>
              </a:ext>
            </a:extLst>
          </p:cNvPr>
          <p:cNvGrpSpPr/>
          <p:nvPr userDrawn="1"/>
        </p:nvGrpSpPr>
        <p:grpSpPr>
          <a:xfrm>
            <a:off x="11040186" y="603250"/>
            <a:ext cx="726411" cy="679450"/>
            <a:chOff x="10963652" y="580628"/>
            <a:chExt cx="847058" cy="792298"/>
          </a:xfrm>
        </p:grpSpPr>
        <p:sp>
          <p:nvSpPr>
            <p:cNvPr id="15" name="Freeform: Shape 14">
              <a:extLst>
                <a:ext uri="{FF2B5EF4-FFF2-40B4-BE49-F238E27FC236}">
                  <a16:creationId xmlns:a16="http://schemas.microsoft.com/office/drawing/2014/main" id="{56201B3B-3F26-11C2-9760-77560F2722A4}"/>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accent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A98B002-C111-4E00-7BD0-46DD84BEBA9D}"/>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
        <p:nvSpPr>
          <p:cNvPr id="10" name="Picture Placeholder 9">
            <a:extLst>
              <a:ext uri="{FF2B5EF4-FFF2-40B4-BE49-F238E27FC236}">
                <a16:creationId xmlns:a16="http://schemas.microsoft.com/office/drawing/2014/main" id="{C057A98E-1918-8054-DE5F-52926AB599C1}"/>
              </a:ext>
            </a:extLst>
          </p:cNvPr>
          <p:cNvSpPr>
            <a:spLocks noGrp="1"/>
          </p:cNvSpPr>
          <p:nvPr>
            <p:ph type="pic" sz="quarter" idx="14"/>
          </p:nvPr>
        </p:nvSpPr>
        <p:spPr>
          <a:xfrm>
            <a:off x="7044974" y="0"/>
            <a:ext cx="5147027" cy="6858000"/>
          </a:xfrm>
          <a:custGeom>
            <a:avLst/>
            <a:gdLst>
              <a:gd name="connsiteX0" fmla="*/ 4068564 w 5147027"/>
              <a:gd name="connsiteY0" fmla="*/ 1163443 h 6858000"/>
              <a:gd name="connsiteX1" fmla="*/ 4093069 w 5147027"/>
              <a:gd name="connsiteY1" fmla="*/ 1216864 h 6858000"/>
              <a:gd name="connsiteX2" fmla="*/ 4041528 w 5147027"/>
              <a:gd name="connsiteY2" fmla="*/ 1216864 h 6858000"/>
              <a:gd name="connsiteX3" fmla="*/ 4257744 w 5147027"/>
              <a:gd name="connsiteY3" fmla="*/ 1141797 h 6858000"/>
              <a:gd name="connsiteX4" fmla="*/ 4276531 w 5147027"/>
              <a:gd name="connsiteY4" fmla="*/ 1141797 h 6858000"/>
              <a:gd name="connsiteX5" fmla="*/ 4308551 w 5147027"/>
              <a:gd name="connsiteY5" fmla="*/ 1173817 h 6858000"/>
              <a:gd name="connsiteX6" fmla="*/ 4276531 w 5147027"/>
              <a:gd name="connsiteY6" fmla="*/ 1205836 h 6858000"/>
              <a:gd name="connsiteX7" fmla="*/ 4276531 w 5147027"/>
              <a:gd name="connsiteY7" fmla="*/ 1205510 h 6858000"/>
              <a:gd name="connsiteX8" fmla="*/ 4257744 w 5147027"/>
              <a:gd name="connsiteY8" fmla="*/ 1205510 h 6858000"/>
              <a:gd name="connsiteX9" fmla="*/ 4231850 w 5147027"/>
              <a:gd name="connsiteY9" fmla="*/ 1132811 h 6858000"/>
              <a:gd name="connsiteX10" fmla="*/ 4231850 w 5147027"/>
              <a:gd name="connsiteY10" fmla="*/ 1282292 h 6858000"/>
              <a:gd name="connsiteX11" fmla="*/ 4257580 w 5147027"/>
              <a:gd name="connsiteY11" fmla="*/ 1282292 h 6858000"/>
              <a:gd name="connsiteX12" fmla="*/ 4257580 w 5147027"/>
              <a:gd name="connsiteY12" fmla="*/ 1215312 h 6858000"/>
              <a:gd name="connsiteX13" fmla="*/ 4290826 w 5147027"/>
              <a:gd name="connsiteY13" fmla="*/ 1215312 h 6858000"/>
              <a:gd name="connsiteX14" fmla="*/ 4334281 w 5147027"/>
              <a:gd name="connsiteY14" fmla="*/ 1174470 h 6858000"/>
              <a:gd name="connsiteX15" fmla="*/ 4287477 w 5147027"/>
              <a:gd name="connsiteY15" fmla="*/ 1133628 h 6858000"/>
              <a:gd name="connsiteX16" fmla="*/ 4287640 w 5147027"/>
              <a:gd name="connsiteY16" fmla="*/ 1132811 h 6858000"/>
              <a:gd name="connsiteX17" fmla="*/ 4595260 w 5147027"/>
              <a:gd name="connsiteY17" fmla="*/ 1132484 h 6858000"/>
              <a:gd name="connsiteX18" fmla="*/ 4645985 w 5147027"/>
              <a:gd name="connsiteY18" fmla="*/ 1208532 h 6858000"/>
              <a:gd name="connsiteX19" fmla="*/ 4590195 w 5147027"/>
              <a:gd name="connsiteY19" fmla="*/ 1282537 h 6858000"/>
              <a:gd name="connsiteX20" fmla="*/ 4601794 w 5147027"/>
              <a:gd name="connsiteY20" fmla="*/ 1282537 h 6858000"/>
              <a:gd name="connsiteX21" fmla="*/ 4651295 w 5147027"/>
              <a:gd name="connsiteY21" fmla="*/ 1217191 h 6858000"/>
              <a:gd name="connsiteX22" fmla="*/ 4694996 w 5147027"/>
              <a:gd name="connsiteY22" fmla="*/ 1282537 h 6858000"/>
              <a:gd name="connsiteX23" fmla="*/ 4721624 w 5147027"/>
              <a:gd name="connsiteY23" fmla="*/ 1282537 h 6858000"/>
              <a:gd name="connsiteX24" fmla="*/ 4665426 w 5147027"/>
              <a:gd name="connsiteY24" fmla="*/ 1198403 h 6858000"/>
              <a:gd name="connsiteX25" fmla="*/ 4714926 w 5147027"/>
              <a:gd name="connsiteY25" fmla="*/ 1132484 h 6858000"/>
              <a:gd name="connsiteX26" fmla="*/ 4703164 w 5147027"/>
              <a:gd name="connsiteY26" fmla="*/ 1132484 h 6858000"/>
              <a:gd name="connsiteX27" fmla="*/ 4659708 w 5147027"/>
              <a:gd name="connsiteY27" fmla="*/ 1190153 h 6858000"/>
              <a:gd name="connsiteX28" fmla="*/ 4621481 w 5147027"/>
              <a:gd name="connsiteY28" fmla="*/ 1132484 h 6858000"/>
              <a:gd name="connsiteX29" fmla="*/ 4415883 w 5147027"/>
              <a:gd name="connsiteY29" fmla="*/ 1132484 h 6858000"/>
              <a:gd name="connsiteX30" fmla="*/ 4415883 w 5147027"/>
              <a:gd name="connsiteY30" fmla="*/ 1282700 h 6858000"/>
              <a:gd name="connsiteX31" fmla="*/ 4520193 w 5147027"/>
              <a:gd name="connsiteY31" fmla="*/ 1282700 h 6858000"/>
              <a:gd name="connsiteX32" fmla="*/ 4520193 w 5147027"/>
              <a:gd name="connsiteY32" fmla="*/ 1273062 h 6858000"/>
              <a:gd name="connsiteX33" fmla="*/ 4441123 w 5147027"/>
              <a:gd name="connsiteY33" fmla="*/ 1273062 h 6858000"/>
              <a:gd name="connsiteX34" fmla="*/ 4441123 w 5147027"/>
              <a:gd name="connsiteY34" fmla="*/ 1215884 h 6858000"/>
              <a:gd name="connsiteX35" fmla="*/ 4495851 w 5147027"/>
              <a:gd name="connsiteY35" fmla="*/ 1215884 h 6858000"/>
              <a:gd name="connsiteX36" fmla="*/ 4495851 w 5147027"/>
              <a:gd name="connsiteY36" fmla="*/ 1204775 h 6858000"/>
              <a:gd name="connsiteX37" fmla="*/ 4441123 w 5147027"/>
              <a:gd name="connsiteY37" fmla="*/ 1204775 h 6858000"/>
              <a:gd name="connsiteX38" fmla="*/ 4441123 w 5147027"/>
              <a:gd name="connsiteY38" fmla="*/ 1142205 h 6858000"/>
              <a:gd name="connsiteX39" fmla="*/ 4520193 w 5147027"/>
              <a:gd name="connsiteY39" fmla="*/ 1142205 h 6858000"/>
              <a:gd name="connsiteX40" fmla="*/ 4520193 w 5147027"/>
              <a:gd name="connsiteY40" fmla="*/ 1132484 h 6858000"/>
              <a:gd name="connsiteX41" fmla="*/ 4071832 w 5147027"/>
              <a:gd name="connsiteY41" fmla="*/ 1129054 h 6858000"/>
              <a:gd name="connsiteX42" fmla="*/ 3995213 w 5147027"/>
              <a:gd name="connsiteY42" fmla="*/ 1282537 h 6858000"/>
              <a:gd name="connsiteX43" fmla="*/ 4007874 w 5147027"/>
              <a:gd name="connsiteY43" fmla="*/ 1282537 h 6858000"/>
              <a:gd name="connsiteX44" fmla="*/ 4036300 w 5147027"/>
              <a:gd name="connsiteY44" fmla="*/ 1226421 h 6858000"/>
              <a:gd name="connsiteX45" fmla="*/ 4097235 w 5147027"/>
              <a:gd name="connsiteY45" fmla="*/ 1226421 h 6858000"/>
              <a:gd name="connsiteX46" fmla="*/ 4123211 w 5147027"/>
              <a:gd name="connsiteY46" fmla="*/ 1282211 h 6858000"/>
              <a:gd name="connsiteX47" fmla="*/ 4148859 w 5147027"/>
              <a:gd name="connsiteY47" fmla="*/ 1282211 h 6858000"/>
              <a:gd name="connsiteX48" fmla="*/ 4078040 w 5147027"/>
              <a:gd name="connsiteY48" fmla="*/ 1129054 h 6858000"/>
              <a:gd name="connsiteX49" fmla="*/ 4555400 w 5147027"/>
              <a:gd name="connsiteY49" fmla="*/ 952456 h 6858000"/>
              <a:gd name="connsiteX50" fmla="*/ 4497485 w 5147027"/>
              <a:gd name="connsiteY50" fmla="*/ 1010858 h 6858000"/>
              <a:gd name="connsiteX51" fmla="*/ 4497974 w 5147027"/>
              <a:gd name="connsiteY51" fmla="*/ 1010612 h 6858000"/>
              <a:gd name="connsiteX52" fmla="*/ 4556133 w 5147027"/>
              <a:gd name="connsiteY52" fmla="*/ 1068771 h 6858000"/>
              <a:gd name="connsiteX53" fmla="*/ 4613801 w 5147027"/>
              <a:gd name="connsiteY53" fmla="*/ 1010371 h 6858000"/>
              <a:gd name="connsiteX54" fmla="*/ 4555400 w 5147027"/>
              <a:gd name="connsiteY54" fmla="*/ 952456 h 6858000"/>
              <a:gd name="connsiteX55" fmla="*/ 4466241 w 5147027"/>
              <a:gd name="connsiteY55" fmla="*/ 781064 h 6858000"/>
              <a:gd name="connsiteX56" fmla="*/ 4410492 w 5147027"/>
              <a:gd name="connsiteY56" fmla="*/ 814245 h 6858000"/>
              <a:gd name="connsiteX57" fmla="*/ 4328808 w 5147027"/>
              <a:gd name="connsiteY57" fmla="*/ 984474 h 6858000"/>
              <a:gd name="connsiteX58" fmla="*/ 4350709 w 5147027"/>
              <a:gd name="connsiteY58" fmla="*/ 1064591 h 6858000"/>
              <a:gd name="connsiteX59" fmla="*/ 4430826 w 5147027"/>
              <a:gd name="connsiteY59" fmla="*/ 1042691 h 6858000"/>
              <a:gd name="connsiteX60" fmla="*/ 4434261 w 5147027"/>
              <a:gd name="connsiteY60" fmla="*/ 1035608 h 6858000"/>
              <a:gd name="connsiteX61" fmla="*/ 4515945 w 5147027"/>
              <a:gd name="connsiteY61" fmla="*/ 865380 h 6858000"/>
              <a:gd name="connsiteX62" fmla="*/ 4488499 w 5147027"/>
              <a:gd name="connsiteY62" fmla="*/ 787045 h 6858000"/>
              <a:gd name="connsiteX63" fmla="*/ 4488826 w 5147027"/>
              <a:gd name="connsiteY63" fmla="*/ 786800 h 6858000"/>
              <a:gd name="connsiteX64" fmla="*/ 4466241 w 5147027"/>
              <a:gd name="connsiteY64" fmla="*/ 781064 h 6858000"/>
              <a:gd name="connsiteX65" fmla="*/ 4366070 w 5147027"/>
              <a:gd name="connsiteY65" fmla="*/ 603358 h 6858000"/>
              <a:gd name="connsiteX66" fmla="*/ 4310347 w 5147027"/>
              <a:gd name="connsiteY66" fmla="*/ 635359 h 6858000"/>
              <a:gd name="connsiteX67" fmla="*/ 4137342 w 5147027"/>
              <a:gd name="connsiteY67" fmla="*/ 984883 h 6858000"/>
              <a:gd name="connsiteX68" fmla="*/ 4163685 w 5147027"/>
              <a:gd name="connsiteY68" fmla="*/ 1062849 h 6858000"/>
              <a:gd name="connsiteX69" fmla="*/ 4241652 w 5147027"/>
              <a:gd name="connsiteY69" fmla="*/ 1036507 h 6858000"/>
              <a:gd name="connsiteX70" fmla="*/ 4414657 w 5147027"/>
              <a:gd name="connsiteY70" fmla="*/ 687310 h 6858000"/>
              <a:gd name="connsiteX71" fmla="*/ 4388355 w 5147027"/>
              <a:gd name="connsiteY71" fmla="*/ 609302 h 6858000"/>
              <a:gd name="connsiteX72" fmla="*/ 4366070 w 5147027"/>
              <a:gd name="connsiteY72" fmla="*/ 603358 h 6858000"/>
              <a:gd name="connsiteX73" fmla="*/ 3424552 w 5147027"/>
              <a:gd name="connsiteY73" fmla="*/ 0 h 6858000"/>
              <a:gd name="connsiteX74" fmla="*/ 5147027 w 5147027"/>
              <a:gd name="connsiteY74" fmla="*/ 0 h 6858000"/>
              <a:gd name="connsiteX75" fmla="*/ 5147027 w 5147027"/>
              <a:gd name="connsiteY75" fmla="*/ 6345763 h 6858000"/>
              <a:gd name="connsiteX76" fmla="*/ 4286603 w 5147027"/>
              <a:gd name="connsiteY76" fmla="*/ 6345763 h 6858000"/>
              <a:gd name="connsiteX77" fmla="*/ 4145671 w 5147027"/>
              <a:gd name="connsiteY77" fmla="*/ 6345763 h 6858000"/>
              <a:gd name="connsiteX78" fmla="*/ 3989659 w 5147027"/>
              <a:gd name="connsiteY78" fmla="*/ 6501775 h 6858000"/>
              <a:gd name="connsiteX79" fmla="*/ 4145671 w 5147027"/>
              <a:gd name="connsiteY79" fmla="*/ 6657787 h 6858000"/>
              <a:gd name="connsiteX80" fmla="*/ 4286603 w 5147027"/>
              <a:gd name="connsiteY80" fmla="*/ 6658963 h 6858000"/>
              <a:gd name="connsiteX81" fmla="*/ 5147027 w 5147027"/>
              <a:gd name="connsiteY81" fmla="*/ 6658963 h 6858000"/>
              <a:gd name="connsiteX82" fmla="*/ 5147027 w 5147027"/>
              <a:gd name="connsiteY82" fmla="*/ 6858000 h 6858000"/>
              <a:gd name="connsiteX83" fmla="*/ 0 w 5147027"/>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47027" h="6858000">
                <a:moveTo>
                  <a:pt x="4068564" y="1163443"/>
                </a:moveTo>
                <a:lnTo>
                  <a:pt x="4093069" y="1216864"/>
                </a:lnTo>
                <a:lnTo>
                  <a:pt x="4041528" y="1216864"/>
                </a:lnTo>
                <a:close/>
                <a:moveTo>
                  <a:pt x="4257744" y="1141797"/>
                </a:moveTo>
                <a:lnTo>
                  <a:pt x="4276531" y="1141797"/>
                </a:lnTo>
                <a:cubicBezTo>
                  <a:pt x="4294216" y="1141797"/>
                  <a:pt x="4308551" y="1156132"/>
                  <a:pt x="4308551" y="1173817"/>
                </a:cubicBezTo>
                <a:cubicBezTo>
                  <a:pt x="4308551" y="1191501"/>
                  <a:pt x="4294216" y="1205836"/>
                  <a:pt x="4276531" y="1205836"/>
                </a:cubicBezTo>
                <a:lnTo>
                  <a:pt x="4276531" y="1205510"/>
                </a:lnTo>
                <a:lnTo>
                  <a:pt x="4257744" y="1205510"/>
                </a:lnTo>
                <a:close/>
                <a:moveTo>
                  <a:pt x="4231850" y="1132811"/>
                </a:moveTo>
                <a:lnTo>
                  <a:pt x="4231850" y="1282292"/>
                </a:lnTo>
                <a:lnTo>
                  <a:pt x="4257580" y="1282292"/>
                </a:lnTo>
                <a:lnTo>
                  <a:pt x="4257580" y="1215312"/>
                </a:lnTo>
                <a:lnTo>
                  <a:pt x="4290826" y="1215312"/>
                </a:lnTo>
                <a:cubicBezTo>
                  <a:pt x="4313923" y="1215561"/>
                  <a:pt x="4333100" y="1197538"/>
                  <a:pt x="4334281" y="1174470"/>
                </a:cubicBezTo>
                <a:cubicBezTo>
                  <a:pt x="4334281" y="1151844"/>
                  <a:pt x="4311818" y="1133628"/>
                  <a:pt x="4287477" y="1133628"/>
                </a:cubicBezTo>
                <a:lnTo>
                  <a:pt x="4287640" y="1132811"/>
                </a:lnTo>
                <a:close/>
                <a:moveTo>
                  <a:pt x="4595260" y="1132484"/>
                </a:moveTo>
                <a:lnTo>
                  <a:pt x="4645985" y="1208532"/>
                </a:lnTo>
                <a:lnTo>
                  <a:pt x="4590195" y="1282537"/>
                </a:lnTo>
                <a:lnTo>
                  <a:pt x="4601794" y="1282537"/>
                </a:lnTo>
                <a:lnTo>
                  <a:pt x="4651295" y="1217191"/>
                </a:lnTo>
                <a:lnTo>
                  <a:pt x="4694996" y="1282537"/>
                </a:lnTo>
                <a:lnTo>
                  <a:pt x="4721624" y="1282537"/>
                </a:lnTo>
                <a:lnTo>
                  <a:pt x="4665426" y="1198403"/>
                </a:lnTo>
                <a:lnTo>
                  <a:pt x="4714926" y="1132484"/>
                </a:lnTo>
                <a:lnTo>
                  <a:pt x="4703164" y="1132484"/>
                </a:lnTo>
                <a:lnTo>
                  <a:pt x="4659708" y="1190153"/>
                </a:lnTo>
                <a:lnTo>
                  <a:pt x="4621481" y="1132484"/>
                </a:lnTo>
                <a:close/>
                <a:moveTo>
                  <a:pt x="4415883" y="1132484"/>
                </a:moveTo>
                <a:lnTo>
                  <a:pt x="4415883" y="1282700"/>
                </a:lnTo>
                <a:lnTo>
                  <a:pt x="4520193" y="1282700"/>
                </a:lnTo>
                <a:lnTo>
                  <a:pt x="4520193" y="1273062"/>
                </a:lnTo>
                <a:lnTo>
                  <a:pt x="4441123" y="1273062"/>
                </a:lnTo>
                <a:lnTo>
                  <a:pt x="4441123" y="1215884"/>
                </a:lnTo>
                <a:lnTo>
                  <a:pt x="4495851" y="1215884"/>
                </a:lnTo>
                <a:lnTo>
                  <a:pt x="4495851" y="1204775"/>
                </a:lnTo>
                <a:lnTo>
                  <a:pt x="4441123" y="1204775"/>
                </a:lnTo>
                <a:lnTo>
                  <a:pt x="4441123" y="1142205"/>
                </a:lnTo>
                <a:lnTo>
                  <a:pt x="4520193" y="1142205"/>
                </a:lnTo>
                <a:lnTo>
                  <a:pt x="4520193" y="1132484"/>
                </a:lnTo>
                <a:close/>
                <a:moveTo>
                  <a:pt x="4071832" y="1129054"/>
                </a:moveTo>
                <a:lnTo>
                  <a:pt x="3995213" y="1282537"/>
                </a:lnTo>
                <a:lnTo>
                  <a:pt x="4007874" y="1282537"/>
                </a:lnTo>
                <a:lnTo>
                  <a:pt x="4036300" y="1226421"/>
                </a:lnTo>
                <a:lnTo>
                  <a:pt x="4097235" y="1226421"/>
                </a:lnTo>
                <a:lnTo>
                  <a:pt x="4123211" y="1282211"/>
                </a:lnTo>
                <a:lnTo>
                  <a:pt x="4148859" y="1282211"/>
                </a:lnTo>
                <a:lnTo>
                  <a:pt x="4078040" y="1129054"/>
                </a:lnTo>
                <a:close/>
                <a:moveTo>
                  <a:pt x="4555400" y="952456"/>
                </a:moveTo>
                <a:cubicBezTo>
                  <a:pt x="4523280" y="952590"/>
                  <a:pt x="4497351" y="978738"/>
                  <a:pt x="4497485" y="1010858"/>
                </a:cubicBezTo>
                <a:lnTo>
                  <a:pt x="4497974" y="1010612"/>
                </a:lnTo>
                <a:cubicBezTo>
                  <a:pt x="4497974" y="1042733"/>
                  <a:pt x="4524013" y="1068771"/>
                  <a:pt x="4556133" y="1068771"/>
                </a:cubicBezTo>
                <a:cubicBezTo>
                  <a:pt x="4588155" y="1068501"/>
                  <a:pt x="4613935" y="1042395"/>
                  <a:pt x="4613801" y="1010371"/>
                </a:cubicBezTo>
                <a:cubicBezTo>
                  <a:pt x="4613666" y="978252"/>
                  <a:pt x="4587519" y="952323"/>
                  <a:pt x="4555400" y="952456"/>
                </a:cubicBezTo>
                <a:close/>
                <a:moveTo>
                  <a:pt x="4466241" y="781064"/>
                </a:moveTo>
                <a:cubicBezTo>
                  <a:pt x="4443398" y="779968"/>
                  <a:pt x="4421042" y="792350"/>
                  <a:pt x="4410492" y="814245"/>
                </a:cubicBezTo>
                <a:lnTo>
                  <a:pt x="4328808" y="984474"/>
                </a:lnTo>
                <a:cubicBezTo>
                  <a:pt x="4312731" y="1012646"/>
                  <a:pt x="4322537" y="1048515"/>
                  <a:pt x="4350709" y="1064591"/>
                </a:cubicBezTo>
                <a:cubicBezTo>
                  <a:pt x="4378881" y="1080667"/>
                  <a:pt x="4414750" y="1070863"/>
                  <a:pt x="4430826" y="1042691"/>
                </a:cubicBezTo>
                <a:cubicBezTo>
                  <a:pt x="4432128" y="1040409"/>
                  <a:pt x="4433277" y="1038042"/>
                  <a:pt x="4434261" y="1035608"/>
                </a:cubicBezTo>
                <a:lnTo>
                  <a:pt x="4515945" y="865380"/>
                </a:lnTo>
                <a:cubicBezTo>
                  <a:pt x="4529974" y="836167"/>
                  <a:pt x="4517693" y="801113"/>
                  <a:pt x="4488499" y="787045"/>
                </a:cubicBezTo>
                <a:lnTo>
                  <a:pt x="4488826" y="786800"/>
                </a:lnTo>
                <a:cubicBezTo>
                  <a:pt x="4481523" y="783292"/>
                  <a:pt x="4473855" y="781429"/>
                  <a:pt x="4466241" y="781064"/>
                </a:cubicBezTo>
                <a:close/>
                <a:moveTo>
                  <a:pt x="4366070" y="603358"/>
                </a:moveTo>
                <a:cubicBezTo>
                  <a:pt x="4343472" y="601981"/>
                  <a:pt x="4321179" y="613890"/>
                  <a:pt x="4310347" y="635359"/>
                </a:cubicBezTo>
                <a:lnTo>
                  <a:pt x="4137342" y="984883"/>
                </a:lnTo>
                <a:cubicBezTo>
                  <a:pt x="4123087" y="1013687"/>
                  <a:pt x="4134881" y="1048594"/>
                  <a:pt x="4163685" y="1062849"/>
                </a:cubicBezTo>
                <a:cubicBezTo>
                  <a:pt x="4192489" y="1077105"/>
                  <a:pt x="4227396" y="1065311"/>
                  <a:pt x="4241652" y="1036507"/>
                </a:cubicBezTo>
                <a:lnTo>
                  <a:pt x="4414657" y="687310"/>
                </a:lnTo>
                <a:cubicBezTo>
                  <a:pt x="4428821" y="658497"/>
                  <a:pt x="4417074" y="623655"/>
                  <a:pt x="4388355" y="609302"/>
                </a:cubicBezTo>
                <a:cubicBezTo>
                  <a:pt x="4381168" y="605752"/>
                  <a:pt x="4373602" y="603817"/>
                  <a:pt x="4366070" y="603358"/>
                </a:cubicBezTo>
                <a:close/>
                <a:moveTo>
                  <a:pt x="3424552" y="0"/>
                </a:moveTo>
                <a:lnTo>
                  <a:pt x="5147027" y="0"/>
                </a:lnTo>
                <a:lnTo>
                  <a:pt x="5147027" y="6345763"/>
                </a:lnTo>
                <a:lnTo>
                  <a:pt x="4286603" y="6345763"/>
                </a:lnTo>
                <a:lnTo>
                  <a:pt x="4145671" y="6345763"/>
                </a:lnTo>
                <a:cubicBezTo>
                  <a:pt x="4059508" y="6345763"/>
                  <a:pt x="3989659" y="6415612"/>
                  <a:pt x="3989659" y="6501775"/>
                </a:cubicBezTo>
                <a:cubicBezTo>
                  <a:pt x="3989659" y="6587938"/>
                  <a:pt x="4059508" y="6657787"/>
                  <a:pt x="4145671" y="6657787"/>
                </a:cubicBezTo>
                <a:lnTo>
                  <a:pt x="4286603" y="6658963"/>
                </a:lnTo>
                <a:lnTo>
                  <a:pt x="5147027" y="6658963"/>
                </a:lnTo>
                <a:lnTo>
                  <a:pt x="5147027" y="6858000"/>
                </a:lnTo>
                <a:lnTo>
                  <a:pt x="0" y="6858000"/>
                </a:lnTo>
                <a:close/>
              </a:path>
            </a:pathLst>
          </a:custGeom>
          <a:solidFill>
            <a:schemeClr val="tx2"/>
          </a:solidFill>
        </p:spPr>
        <p:txBody>
          <a:bodyPr wrap="square">
            <a:noAutofit/>
          </a:bodyPr>
          <a:lstStyle/>
          <a:p>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8" y="518917"/>
            <a:ext cx="8875711" cy="1036506"/>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756776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lvl1pPr>
              <a:defRPr>
                <a:solidFill>
                  <a:schemeClr val="bg1"/>
                </a:solidFill>
              </a:defRPr>
            </a:lvl1pPr>
          </a:lstStyle>
          <a:p>
            <a:r>
              <a:rPr lang="en-GB" dirty="0"/>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lvl1pPr>
              <a:defRPr>
                <a:solidFill>
                  <a:schemeClr val="bg1"/>
                </a:solidFill>
              </a:defRPr>
            </a:lvl1pPr>
          </a:lstStyle>
          <a:p>
            <a:fld id="{9C7AF368-EED1-4178-BC3A-8C3690AAB4F2}" type="slidenum">
              <a:rPr lang="en-GB" smtClean="0"/>
              <a:pPr/>
              <a:t>‹#›</a:t>
            </a:fld>
            <a:endParaRPr lang="en-GB" dirty="0"/>
          </a:p>
        </p:txBody>
      </p:sp>
    </p:spTree>
    <p:extLst>
      <p:ext uri="{BB962C8B-B14F-4D97-AF65-F5344CB8AC3E}">
        <p14:creationId xmlns:p14="http://schemas.microsoft.com/office/powerpoint/2010/main" val="185314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ntent and image - Grey -  White logo">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A60DF-588A-7BD6-C7EB-073D17455647}"/>
              </a:ext>
            </a:extLst>
          </p:cNvPr>
          <p:cNvSpPr/>
          <p:nvPr userDrawn="1"/>
        </p:nvSpPr>
        <p:spPr>
          <a:xfrm>
            <a:off x="11034632" y="190500"/>
            <a:ext cx="928768" cy="1364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3D0AB048-44A5-1B15-D173-8F63D995C906}"/>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10" name="Picture Placeholder 9">
            <a:extLst>
              <a:ext uri="{FF2B5EF4-FFF2-40B4-BE49-F238E27FC236}">
                <a16:creationId xmlns:a16="http://schemas.microsoft.com/office/drawing/2014/main" id="{C057A98E-1918-8054-DE5F-52926AB599C1}"/>
              </a:ext>
            </a:extLst>
          </p:cNvPr>
          <p:cNvSpPr>
            <a:spLocks noGrp="1"/>
          </p:cNvSpPr>
          <p:nvPr>
            <p:ph type="pic" sz="quarter" idx="14"/>
          </p:nvPr>
        </p:nvSpPr>
        <p:spPr>
          <a:xfrm>
            <a:off x="7044974" y="0"/>
            <a:ext cx="5147027" cy="6858000"/>
          </a:xfrm>
          <a:custGeom>
            <a:avLst/>
            <a:gdLst>
              <a:gd name="connsiteX0" fmla="*/ 4068564 w 5147027"/>
              <a:gd name="connsiteY0" fmla="*/ 1163443 h 6858000"/>
              <a:gd name="connsiteX1" fmla="*/ 4093069 w 5147027"/>
              <a:gd name="connsiteY1" fmla="*/ 1216864 h 6858000"/>
              <a:gd name="connsiteX2" fmla="*/ 4041528 w 5147027"/>
              <a:gd name="connsiteY2" fmla="*/ 1216864 h 6858000"/>
              <a:gd name="connsiteX3" fmla="*/ 4257744 w 5147027"/>
              <a:gd name="connsiteY3" fmla="*/ 1141797 h 6858000"/>
              <a:gd name="connsiteX4" fmla="*/ 4276531 w 5147027"/>
              <a:gd name="connsiteY4" fmla="*/ 1141797 h 6858000"/>
              <a:gd name="connsiteX5" fmla="*/ 4308551 w 5147027"/>
              <a:gd name="connsiteY5" fmla="*/ 1173817 h 6858000"/>
              <a:gd name="connsiteX6" fmla="*/ 4276531 w 5147027"/>
              <a:gd name="connsiteY6" fmla="*/ 1205836 h 6858000"/>
              <a:gd name="connsiteX7" fmla="*/ 4276531 w 5147027"/>
              <a:gd name="connsiteY7" fmla="*/ 1205510 h 6858000"/>
              <a:gd name="connsiteX8" fmla="*/ 4257744 w 5147027"/>
              <a:gd name="connsiteY8" fmla="*/ 1205510 h 6858000"/>
              <a:gd name="connsiteX9" fmla="*/ 4231850 w 5147027"/>
              <a:gd name="connsiteY9" fmla="*/ 1132811 h 6858000"/>
              <a:gd name="connsiteX10" fmla="*/ 4231850 w 5147027"/>
              <a:gd name="connsiteY10" fmla="*/ 1282292 h 6858000"/>
              <a:gd name="connsiteX11" fmla="*/ 4257580 w 5147027"/>
              <a:gd name="connsiteY11" fmla="*/ 1282292 h 6858000"/>
              <a:gd name="connsiteX12" fmla="*/ 4257580 w 5147027"/>
              <a:gd name="connsiteY12" fmla="*/ 1215312 h 6858000"/>
              <a:gd name="connsiteX13" fmla="*/ 4290826 w 5147027"/>
              <a:gd name="connsiteY13" fmla="*/ 1215312 h 6858000"/>
              <a:gd name="connsiteX14" fmla="*/ 4334281 w 5147027"/>
              <a:gd name="connsiteY14" fmla="*/ 1174470 h 6858000"/>
              <a:gd name="connsiteX15" fmla="*/ 4287477 w 5147027"/>
              <a:gd name="connsiteY15" fmla="*/ 1133628 h 6858000"/>
              <a:gd name="connsiteX16" fmla="*/ 4287640 w 5147027"/>
              <a:gd name="connsiteY16" fmla="*/ 1132811 h 6858000"/>
              <a:gd name="connsiteX17" fmla="*/ 4595260 w 5147027"/>
              <a:gd name="connsiteY17" fmla="*/ 1132484 h 6858000"/>
              <a:gd name="connsiteX18" fmla="*/ 4645985 w 5147027"/>
              <a:gd name="connsiteY18" fmla="*/ 1208532 h 6858000"/>
              <a:gd name="connsiteX19" fmla="*/ 4590195 w 5147027"/>
              <a:gd name="connsiteY19" fmla="*/ 1282537 h 6858000"/>
              <a:gd name="connsiteX20" fmla="*/ 4601794 w 5147027"/>
              <a:gd name="connsiteY20" fmla="*/ 1282537 h 6858000"/>
              <a:gd name="connsiteX21" fmla="*/ 4651295 w 5147027"/>
              <a:gd name="connsiteY21" fmla="*/ 1217191 h 6858000"/>
              <a:gd name="connsiteX22" fmla="*/ 4694996 w 5147027"/>
              <a:gd name="connsiteY22" fmla="*/ 1282537 h 6858000"/>
              <a:gd name="connsiteX23" fmla="*/ 4721624 w 5147027"/>
              <a:gd name="connsiteY23" fmla="*/ 1282537 h 6858000"/>
              <a:gd name="connsiteX24" fmla="*/ 4665426 w 5147027"/>
              <a:gd name="connsiteY24" fmla="*/ 1198403 h 6858000"/>
              <a:gd name="connsiteX25" fmla="*/ 4714926 w 5147027"/>
              <a:gd name="connsiteY25" fmla="*/ 1132484 h 6858000"/>
              <a:gd name="connsiteX26" fmla="*/ 4703164 w 5147027"/>
              <a:gd name="connsiteY26" fmla="*/ 1132484 h 6858000"/>
              <a:gd name="connsiteX27" fmla="*/ 4659708 w 5147027"/>
              <a:gd name="connsiteY27" fmla="*/ 1190153 h 6858000"/>
              <a:gd name="connsiteX28" fmla="*/ 4621481 w 5147027"/>
              <a:gd name="connsiteY28" fmla="*/ 1132484 h 6858000"/>
              <a:gd name="connsiteX29" fmla="*/ 4415883 w 5147027"/>
              <a:gd name="connsiteY29" fmla="*/ 1132484 h 6858000"/>
              <a:gd name="connsiteX30" fmla="*/ 4415883 w 5147027"/>
              <a:gd name="connsiteY30" fmla="*/ 1282700 h 6858000"/>
              <a:gd name="connsiteX31" fmla="*/ 4520193 w 5147027"/>
              <a:gd name="connsiteY31" fmla="*/ 1282700 h 6858000"/>
              <a:gd name="connsiteX32" fmla="*/ 4520193 w 5147027"/>
              <a:gd name="connsiteY32" fmla="*/ 1273062 h 6858000"/>
              <a:gd name="connsiteX33" fmla="*/ 4441123 w 5147027"/>
              <a:gd name="connsiteY33" fmla="*/ 1273062 h 6858000"/>
              <a:gd name="connsiteX34" fmla="*/ 4441123 w 5147027"/>
              <a:gd name="connsiteY34" fmla="*/ 1215884 h 6858000"/>
              <a:gd name="connsiteX35" fmla="*/ 4495851 w 5147027"/>
              <a:gd name="connsiteY35" fmla="*/ 1215884 h 6858000"/>
              <a:gd name="connsiteX36" fmla="*/ 4495851 w 5147027"/>
              <a:gd name="connsiteY36" fmla="*/ 1204775 h 6858000"/>
              <a:gd name="connsiteX37" fmla="*/ 4441123 w 5147027"/>
              <a:gd name="connsiteY37" fmla="*/ 1204775 h 6858000"/>
              <a:gd name="connsiteX38" fmla="*/ 4441123 w 5147027"/>
              <a:gd name="connsiteY38" fmla="*/ 1142205 h 6858000"/>
              <a:gd name="connsiteX39" fmla="*/ 4520193 w 5147027"/>
              <a:gd name="connsiteY39" fmla="*/ 1142205 h 6858000"/>
              <a:gd name="connsiteX40" fmla="*/ 4520193 w 5147027"/>
              <a:gd name="connsiteY40" fmla="*/ 1132484 h 6858000"/>
              <a:gd name="connsiteX41" fmla="*/ 4071832 w 5147027"/>
              <a:gd name="connsiteY41" fmla="*/ 1129054 h 6858000"/>
              <a:gd name="connsiteX42" fmla="*/ 3995213 w 5147027"/>
              <a:gd name="connsiteY42" fmla="*/ 1282537 h 6858000"/>
              <a:gd name="connsiteX43" fmla="*/ 4007874 w 5147027"/>
              <a:gd name="connsiteY43" fmla="*/ 1282537 h 6858000"/>
              <a:gd name="connsiteX44" fmla="*/ 4036300 w 5147027"/>
              <a:gd name="connsiteY44" fmla="*/ 1226421 h 6858000"/>
              <a:gd name="connsiteX45" fmla="*/ 4097235 w 5147027"/>
              <a:gd name="connsiteY45" fmla="*/ 1226421 h 6858000"/>
              <a:gd name="connsiteX46" fmla="*/ 4123211 w 5147027"/>
              <a:gd name="connsiteY46" fmla="*/ 1282211 h 6858000"/>
              <a:gd name="connsiteX47" fmla="*/ 4148859 w 5147027"/>
              <a:gd name="connsiteY47" fmla="*/ 1282211 h 6858000"/>
              <a:gd name="connsiteX48" fmla="*/ 4078040 w 5147027"/>
              <a:gd name="connsiteY48" fmla="*/ 1129054 h 6858000"/>
              <a:gd name="connsiteX49" fmla="*/ 4555400 w 5147027"/>
              <a:gd name="connsiteY49" fmla="*/ 952456 h 6858000"/>
              <a:gd name="connsiteX50" fmla="*/ 4497485 w 5147027"/>
              <a:gd name="connsiteY50" fmla="*/ 1010858 h 6858000"/>
              <a:gd name="connsiteX51" fmla="*/ 4497974 w 5147027"/>
              <a:gd name="connsiteY51" fmla="*/ 1010612 h 6858000"/>
              <a:gd name="connsiteX52" fmla="*/ 4556133 w 5147027"/>
              <a:gd name="connsiteY52" fmla="*/ 1068771 h 6858000"/>
              <a:gd name="connsiteX53" fmla="*/ 4613801 w 5147027"/>
              <a:gd name="connsiteY53" fmla="*/ 1010371 h 6858000"/>
              <a:gd name="connsiteX54" fmla="*/ 4555400 w 5147027"/>
              <a:gd name="connsiteY54" fmla="*/ 952456 h 6858000"/>
              <a:gd name="connsiteX55" fmla="*/ 4466241 w 5147027"/>
              <a:gd name="connsiteY55" fmla="*/ 781064 h 6858000"/>
              <a:gd name="connsiteX56" fmla="*/ 4410492 w 5147027"/>
              <a:gd name="connsiteY56" fmla="*/ 814245 h 6858000"/>
              <a:gd name="connsiteX57" fmla="*/ 4328808 w 5147027"/>
              <a:gd name="connsiteY57" fmla="*/ 984474 h 6858000"/>
              <a:gd name="connsiteX58" fmla="*/ 4350709 w 5147027"/>
              <a:gd name="connsiteY58" fmla="*/ 1064591 h 6858000"/>
              <a:gd name="connsiteX59" fmla="*/ 4430826 w 5147027"/>
              <a:gd name="connsiteY59" fmla="*/ 1042691 h 6858000"/>
              <a:gd name="connsiteX60" fmla="*/ 4434261 w 5147027"/>
              <a:gd name="connsiteY60" fmla="*/ 1035608 h 6858000"/>
              <a:gd name="connsiteX61" fmla="*/ 4515945 w 5147027"/>
              <a:gd name="connsiteY61" fmla="*/ 865380 h 6858000"/>
              <a:gd name="connsiteX62" fmla="*/ 4488499 w 5147027"/>
              <a:gd name="connsiteY62" fmla="*/ 787045 h 6858000"/>
              <a:gd name="connsiteX63" fmla="*/ 4488826 w 5147027"/>
              <a:gd name="connsiteY63" fmla="*/ 786800 h 6858000"/>
              <a:gd name="connsiteX64" fmla="*/ 4466241 w 5147027"/>
              <a:gd name="connsiteY64" fmla="*/ 781064 h 6858000"/>
              <a:gd name="connsiteX65" fmla="*/ 4366070 w 5147027"/>
              <a:gd name="connsiteY65" fmla="*/ 603358 h 6858000"/>
              <a:gd name="connsiteX66" fmla="*/ 4310347 w 5147027"/>
              <a:gd name="connsiteY66" fmla="*/ 635359 h 6858000"/>
              <a:gd name="connsiteX67" fmla="*/ 4137342 w 5147027"/>
              <a:gd name="connsiteY67" fmla="*/ 984883 h 6858000"/>
              <a:gd name="connsiteX68" fmla="*/ 4163685 w 5147027"/>
              <a:gd name="connsiteY68" fmla="*/ 1062849 h 6858000"/>
              <a:gd name="connsiteX69" fmla="*/ 4241652 w 5147027"/>
              <a:gd name="connsiteY69" fmla="*/ 1036507 h 6858000"/>
              <a:gd name="connsiteX70" fmla="*/ 4414657 w 5147027"/>
              <a:gd name="connsiteY70" fmla="*/ 687310 h 6858000"/>
              <a:gd name="connsiteX71" fmla="*/ 4388355 w 5147027"/>
              <a:gd name="connsiteY71" fmla="*/ 609302 h 6858000"/>
              <a:gd name="connsiteX72" fmla="*/ 4366070 w 5147027"/>
              <a:gd name="connsiteY72" fmla="*/ 603358 h 6858000"/>
              <a:gd name="connsiteX73" fmla="*/ 3424552 w 5147027"/>
              <a:gd name="connsiteY73" fmla="*/ 0 h 6858000"/>
              <a:gd name="connsiteX74" fmla="*/ 5147027 w 5147027"/>
              <a:gd name="connsiteY74" fmla="*/ 0 h 6858000"/>
              <a:gd name="connsiteX75" fmla="*/ 5147027 w 5147027"/>
              <a:gd name="connsiteY75" fmla="*/ 6345763 h 6858000"/>
              <a:gd name="connsiteX76" fmla="*/ 4286603 w 5147027"/>
              <a:gd name="connsiteY76" fmla="*/ 6345763 h 6858000"/>
              <a:gd name="connsiteX77" fmla="*/ 4145671 w 5147027"/>
              <a:gd name="connsiteY77" fmla="*/ 6345763 h 6858000"/>
              <a:gd name="connsiteX78" fmla="*/ 3989659 w 5147027"/>
              <a:gd name="connsiteY78" fmla="*/ 6501775 h 6858000"/>
              <a:gd name="connsiteX79" fmla="*/ 4145671 w 5147027"/>
              <a:gd name="connsiteY79" fmla="*/ 6657787 h 6858000"/>
              <a:gd name="connsiteX80" fmla="*/ 4286603 w 5147027"/>
              <a:gd name="connsiteY80" fmla="*/ 6658963 h 6858000"/>
              <a:gd name="connsiteX81" fmla="*/ 5147027 w 5147027"/>
              <a:gd name="connsiteY81" fmla="*/ 6658963 h 6858000"/>
              <a:gd name="connsiteX82" fmla="*/ 5147027 w 5147027"/>
              <a:gd name="connsiteY82" fmla="*/ 6858000 h 6858000"/>
              <a:gd name="connsiteX83" fmla="*/ 0 w 5147027"/>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47027" h="6858000">
                <a:moveTo>
                  <a:pt x="4068564" y="1163443"/>
                </a:moveTo>
                <a:lnTo>
                  <a:pt x="4093069" y="1216864"/>
                </a:lnTo>
                <a:lnTo>
                  <a:pt x="4041528" y="1216864"/>
                </a:lnTo>
                <a:close/>
                <a:moveTo>
                  <a:pt x="4257744" y="1141797"/>
                </a:moveTo>
                <a:lnTo>
                  <a:pt x="4276531" y="1141797"/>
                </a:lnTo>
                <a:cubicBezTo>
                  <a:pt x="4294216" y="1141797"/>
                  <a:pt x="4308551" y="1156132"/>
                  <a:pt x="4308551" y="1173817"/>
                </a:cubicBezTo>
                <a:cubicBezTo>
                  <a:pt x="4308551" y="1191501"/>
                  <a:pt x="4294216" y="1205836"/>
                  <a:pt x="4276531" y="1205836"/>
                </a:cubicBezTo>
                <a:lnTo>
                  <a:pt x="4276531" y="1205510"/>
                </a:lnTo>
                <a:lnTo>
                  <a:pt x="4257744" y="1205510"/>
                </a:lnTo>
                <a:close/>
                <a:moveTo>
                  <a:pt x="4231850" y="1132811"/>
                </a:moveTo>
                <a:lnTo>
                  <a:pt x="4231850" y="1282292"/>
                </a:lnTo>
                <a:lnTo>
                  <a:pt x="4257580" y="1282292"/>
                </a:lnTo>
                <a:lnTo>
                  <a:pt x="4257580" y="1215312"/>
                </a:lnTo>
                <a:lnTo>
                  <a:pt x="4290826" y="1215312"/>
                </a:lnTo>
                <a:cubicBezTo>
                  <a:pt x="4313923" y="1215561"/>
                  <a:pt x="4333100" y="1197538"/>
                  <a:pt x="4334281" y="1174470"/>
                </a:cubicBezTo>
                <a:cubicBezTo>
                  <a:pt x="4334281" y="1151844"/>
                  <a:pt x="4311818" y="1133628"/>
                  <a:pt x="4287477" y="1133628"/>
                </a:cubicBezTo>
                <a:lnTo>
                  <a:pt x="4287640" y="1132811"/>
                </a:lnTo>
                <a:close/>
                <a:moveTo>
                  <a:pt x="4595260" y="1132484"/>
                </a:moveTo>
                <a:lnTo>
                  <a:pt x="4645985" y="1208532"/>
                </a:lnTo>
                <a:lnTo>
                  <a:pt x="4590195" y="1282537"/>
                </a:lnTo>
                <a:lnTo>
                  <a:pt x="4601794" y="1282537"/>
                </a:lnTo>
                <a:lnTo>
                  <a:pt x="4651295" y="1217191"/>
                </a:lnTo>
                <a:lnTo>
                  <a:pt x="4694996" y="1282537"/>
                </a:lnTo>
                <a:lnTo>
                  <a:pt x="4721624" y="1282537"/>
                </a:lnTo>
                <a:lnTo>
                  <a:pt x="4665426" y="1198403"/>
                </a:lnTo>
                <a:lnTo>
                  <a:pt x="4714926" y="1132484"/>
                </a:lnTo>
                <a:lnTo>
                  <a:pt x="4703164" y="1132484"/>
                </a:lnTo>
                <a:lnTo>
                  <a:pt x="4659708" y="1190153"/>
                </a:lnTo>
                <a:lnTo>
                  <a:pt x="4621481" y="1132484"/>
                </a:lnTo>
                <a:close/>
                <a:moveTo>
                  <a:pt x="4415883" y="1132484"/>
                </a:moveTo>
                <a:lnTo>
                  <a:pt x="4415883" y="1282700"/>
                </a:lnTo>
                <a:lnTo>
                  <a:pt x="4520193" y="1282700"/>
                </a:lnTo>
                <a:lnTo>
                  <a:pt x="4520193" y="1273062"/>
                </a:lnTo>
                <a:lnTo>
                  <a:pt x="4441123" y="1273062"/>
                </a:lnTo>
                <a:lnTo>
                  <a:pt x="4441123" y="1215884"/>
                </a:lnTo>
                <a:lnTo>
                  <a:pt x="4495851" y="1215884"/>
                </a:lnTo>
                <a:lnTo>
                  <a:pt x="4495851" y="1204775"/>
                </a:lnTo>
                <a:lnTo>
                  <a:pt x="4441123" y="1204775"/>
                </a:lnTo>
                <a:lnTo>
                  <a:pt x="4441123" y="1142205"/>
                </a:lnTo>
                <a:lnTo>
                  <a:pt x="4520193" y="1142205"/>
                </a:lnTo>
                <a:lnTo>
                  <a:pt x="4520193" y="1132484"/>
                </a:lnTo>
                <a:close/>
                <a:moveTo>
                  <a:pt x="4071832" y="1129054"/>
                </a:moveTo>
                <a:lnTo>
                  <a:pt x="3995213" y="1282537"/>
                </a:lnTo>
                <a:lnTo>
                  <a:pt x="4007874" y="1282537"/>
                </a:lnTo>
                <a:lnTo>
                  <a:pt x="4036300" y="1226421"/>
                </a:lnTo>
                <a:lnTo>
                  <a:pt x="4097235" y="1226421"/>
                </a:lnTo>
                <a:lnTo>
                  <a:pt x="4123211" y="1282211"/>
                </a:lnTo>
                <a:lnTo>
                  <a:pt x="4148859" y="1282211"/>
                </a:lnTo>
                <a:lnTo>
                  <a:pt x="4078040" y="1129054"/>
                </a:lnTo>
                <a:close/>
                <a:moveTo>
                  <a:pt x="4555400" y="952456"/>
                </a:moveTo>
                <a:cubicBezTo>
                  <a:pt x="4523280" y="952590"/>
                  <a:pt x="4497351" y="978738"/>
                  <a:pt x="4497485" y="1010858"/>
                </a:cubicBezTo>
                <a:lnTo>
                  <a:pt x="4497974" y="1010612"/>
                </a:lnTo>
                <a:cubicBezTo>
                  <a:pt x="4497974" y="1042733"/>
                  <a:pt x="4524013" y="1068771"/>
                  <a:pt x="4556133" y="1068771"/>
                </a:cubicBezTo>
                <a:cubicBezTo>
                  <a:pt x="4588155" y="1068501"/>
                  <a:pt x="4613935" y="1042395"/>
                  <a:pt x="4613801" y="1010371"/>
                </a:cubicBezTo>
                <a:cubicBezTo>
                  <a:pt x="4613666" y="978252"/>
                  <a:pt x="4587519" y="952323"/>
                  <a:pt x="4555400" y="952456"/>
                </a:cubicBezTo>
                <a:close/>
                <a:moveTo>
                  <a:pt x="4466241" y="781064"/>
                </a:moveTo>
                <a:cubicBezTo>
                  <a:pt x="4443398" y="779968"/>
                  <a:pt x="4421042" y="792350"/>
                  <a:pt x="4410492" y="814245"/>
                </a:cubicBezTo>
                <a:lnTo>
                  <a:pt x="4328808" y="984474"/>
                </a:lnTo>
                <a:cubicBezTo>
                  <a:pt x="4312731" y="1012646"/>
                  <a:pt x="4322537" y="1048515"/>
                  <a:pt x="4350709" y="1064591"/>
                </a:cubicBezTo>
                <a:cubicBezTo>
                  <a:pt x="4378881" y="1080667"/>
                  <a:pt x="4414750" y="1070863"/>
                  <a:pt x="4430826" y="1042691"/>
                </a:cubicBezTo>
                <a:cubicBezTo>
                  <a:pt x="4432128" y="1040409"/>
                  <a:pt x="4433277" y="1038042"/>
                  <a:pt x="4434261" y="1035608"/>
                </a:cubicBezTo>
                <a:lnTo>
                  <a:pt x="4515945" y="865380"/>
                </a:lnTo>
                <a:cubicBezTo>
                  <a:pt x="4529974" y="836167"/>
                  <a:pt x="4517693" y="801113"/>
                  <a:pt x="4488499" y="787045"/>
                </a:cubicBezTo>
                <a:lnTo>
                  <a:pt x="4488826" y="786800"/>
                </a:lnTo>
                <a:cubicBezTo>
                  <a:pt x="4481523" y="783292"/>
                  <a:pt x="4473855" y="781429"/>
                  <a:pt x="4466241" y="781064"/>
                </a:cubicBezTo>
                <a:close/>
                <a:moveTo>
                  <a:pt x="4366070" y="603358"/>
                </a:moveTo>
                <a:cubicBezTo>
                  <a:pt x="4343472" y="601981"/>
                  <a:pt x="4321179" y="613890"/>
                  <a:pt x="4310347" y="635359"/>
                </a:cubicBezTo>
                <a:lnTo>
                  <a:pt x="4137342" y="984883"/>
                </a:lnTo>
                <a:cubicBezTo>
                  <a:pt x="4123087" y="1013687"/>
                  <a:pt x="4134881" y="1048594"/>
                  <a:pt x="4163685" y="1062849"/>
                </a:cubicBezTo>
                <a:cubicBezTo>
                  <a:pt x="4192489" y="1077105"/>
                  <a:pt x="4227396" y="1065311"/>
                  <a:pt x="4241652" y="1036507"/>
                </a:cubicBezTo>
                <a:lnTo>
                  <a:pt x="4414657" y="687310"/>
                </a:lnTo>
                <a:cubicBezTo>
                  <a:pt x="4428821" y="658497"/>
                  <a:pt x="4417074" y="623655"/>
                  <a:pt x="4388355" y="609302"/>
                </a:cubicBezTo>
                <a:cubicBezTo>
                  <a:pt x="4381168" y="605752"/>
                  <a:pt x="4373602" y="603817"/>
                  <a:pt x="4366070" y="603358"/>
                </a:cubicBezTo>
                <a:close/>
                <a:moveTo>
                  <a:pt x="3424552" y="0"/>
                </a:moveTo>
                <a:lnTo>
                  <a:pt x="5147027" y="0"/>
                </a:lnTo>
                <a:lnTo>
                  <a:pt x="5147027" y="6345763"/>
                </a:lnTo>
                <a:lnTo>
                  <a:pt x="4286603" y="6345763"/>
                </a:lnTo>
                <a:lnTo>
                  <a:pt x="4145671" y="6345763"/>
                </a:lnTo>
                <a:cubicBezTo>
                  <a:pt x="4059508" y="6345763"/>
                  <a:pt x="3989659" y="6415612"/>
                  <a:pt x="3989659" y="6501775"/>
                </a:cubicBezTo>
                <a:cubicBezTo>
                  <a:pt x="3989659" y="6587938"/>
                  <a:pt x="4059508" y="6657787"/>
                  <a:pt x="4145671" y="6657787"/>
                </a:cubicBezTo>
                <a:lnTo>
                  <a:pt x="4286603" y="6658963"/>
                </a:lnTo>
                <a:lnTo>
                  <a:pt x="5147027" y="6658963"/>
                </a:lnTo>
                <a:lnTo>
                  <a:pt x="5147027" y="6858000"/>
                </a:lnTo>
                <a:lnTo>
                  <a:pt x="0" y="6858000"/>
                </a:lnTo>
                <a:close/>
              </a:path>
            </a:pathLst>
          </a:custGeom>
          <a:solidFill>
            <a:schemeClr val="tx2"/>
          </a:solidFill>
        </p:spPr>
        <p:txBody>
          <a:bodyPr wrap="square">
            <a:noAutofit/>
          </a:bodyPr>
          <a:lstStyle/>
          <a:p>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8" y="518917"/>
            <a:ext cx="8875711" cy="1036506"/>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756776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lvl1pPr>
              <a:defRPr>
                <a:solidFill>
                  <a:schemeClr val="bg1"/>
                </a:solidFill>
              </a:defRPr>
            </a:lvl1pPr>
          </a:lstStyle>
          <a:p>
            <a:r>
              <a:rPr lang="en-GB" dirty="0"/>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lvl1pPr>
              <a:defRPr>
                <a:solidFill>
                  <a:schemeClr val="bg1"/>
                </a:solidFill>
              </a:defRPr>
            </a:lvl1pPr>
          </a:lstStyle>
          <a:p>
            <a:fld id="{9C7AF368-EED1-4178-BC3A-8C3690AAB4F2}" type="slidenum">
              <a:rPr lang="en-GB" smtClean="0"/>
              <a:pPr/>
              <a:t>‹#›</a:t>
            </a:fld>
            <a:endParaRPr lang="en-GB" dirty="0"/>
          </a:p>
        </p:txBody>
      </p:sp>
    </p:spTree>
    <p:extLst>
      <p:ext uri="{BB962C8B-B14F-4D97-AF65-F5344CB8AC3E}">
        <p14:creationId xmlns:p14="http://schemas.microsoft.com/office/powerpoint/2010/main" val="137870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Content and image - Grey">
    <p:bg>
      <p:bgPr>
        <a:solidFill>
          <a:schemeClr val="tx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D0AB048-44A5-1B15-D173-8F63D995C906}"/>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grpSp>
        <p:nvGrpSpPr>
          <p:cNvPr id="14" name="Group 13">
            <a:extLst>
              <a:ext uri="{FF2B5EF4-FFF2-40B4-BE49-F238E27FC236}">
                <a16:creationId xmlns:a16="http://schemas.microsoft.com/office/drawing/2014/main" id="{EC0DEA26-236D-A510-DA21-9AB37AC8ECC0}"/>
              </a:ext>
            </a:extLst>
          </p:cNvPr>
          <p:cNvGrpSpPr/>
          <p:nvPr userDrawn="1"/>
        </p:nvGrpSpPr>
        <p:grpSpPr>
          <a:xfrm>
            <a:off x="11040186" y="603250"/>
            <a:ext cx="726411" cy="679450"/>
            <a:chOff x="10963652" y="580628"/>
            <a:chExt cx="847058" cy="792298"/>
          </a:xfrm>
        </p:grpSpPr>
        <p:sp>
          <p:nvSpPr>
            <p:cNvPr id="15" name="Freeform: Shape 14">
              <a:extLst>
                <a:ext uri="{FF2B5EF4-FFF2-40B4-BE49-F238E27FC236}">
                  <a16:creationId xmlns:a16="http://schemas.microsoft.com/office/drawing/2014/main" id="{56201B3B-3F26-11C2-9760-77560F2722A4}"/>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accent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A98B002-C111-4E00-7BD0-46DD84BEBA9D}"/>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
        <p:nvSpPr>
          <p:cNvPr id="10" name="Picture Placeholder 9">
            <a:extLst>
              <a:ext uri="{FF2B5EF4-FFF2-40B4-BE49-F238E27FC236}">
                <a16:creationId xmlns:a16="http://schemas.microsoft.com/office/drawing/2014/main" id="{C057A98E-1918-8054-DE5F-52926AB599C1}"/>
              </a:ext>
            </a:extLst>
          </p:cNvPr>
          <p:cNvSpPr>
            <a:spLocks noGrp="1"/>
          </p:cNvSpPr>
          <p:nvPr>
            <p:ph type="pic" sz="quarter" idx="14"/>
          </p:nvPr>
        </p:nvSpPr>
        <p:spPr>
          <a:xfrm>
            <a:off x="7044974" y="0"/>
            <a:ext cx="5147027" cy="6858000"/>
          </a:xfrm>
          <a:custGeom>
            <a:avLst/>
            <a:gdLst>
              <a:gd name="connsiteX0" fmla="*/ 4068564 w 5147027"/>
              <a:gd name="connsiteY0" fmla="*/ 1163443 h 6858000"/>
              <a:gd name="connsiteX1" fmla="*/ 4093069 w 5147027"/>
              <a:gd name="connsiteY1" fmla="*/ 1216864 h 6858000"/>
              <a:gd name="connsiteX2" fmla="*/ 4041528 w 5147027"/>
              <a:gd name="connsiteY2" fmla="*/ 1216864 h 6858000"/>
              <a:gd name="connsiteX3" fmla="*/ 4257744 w 5147027"/>
              <a:gd name="connsiteY3" fmla="*/ 1141797 h 6858000"/>
              <a:gd name="connsiteX4" fmla="*/ 4276531 w 5147027"/>
              <a:gd name="connsiteY4" fmla="*/ 1141797 h 6858000"/>
              <a:gd name="connsiteX5" fmla="*/ 4308551 w 5147027"/>
              <a:gd name="connsiteY5" fmla="*/ 1173817 h 6858000"/>
              <a:gd name="connsiteX6" fmla="*/ 4276531 w 5147027"/>
              <a:gd name="connsiteY6" fmla="*/ 1205836 h 6858000"/>
              <a:gd name="connsiteX7" fmla="*/ 4276531 w 5147027"/>
              <a:gd name="connsiteY7" fmla="*/ 1205510 h 6858000"/>
              <a:gd name="connsiteX8" fmla="*/ 4257744 w 5147027"/>
              <a:gd name="connsiteY8" fmla="*/ 1205510 h 6858000"/>
              <a:gd name="connsiteX9" fmla="*/ 4231850 w 5147027"/>
              <a:gd name="connsiteY9" fmla="*/ 1132811 h 6858000"/>
              <a:gd name="connsiteX10" fmla="*/ 4231850 w 5147027"/>
              <a:gd name="connsiteY10" fmla="*/ 1282292 h 6858000"/>
              <a:gd name="connsiteX11" fmla="*/ 4257580 w 5147027"/>
              <a:gd name="connsiteY11" fmla="*/ 1282292 h 6858000"/>
              <a:gd name="connsiteX12" fmla="*/ 4257580 w 5147027"/>
              <a:gd name="connsiteY12" fmla="*/ 1215312 h 6858000"/>
              <a:gd name="connsiteX13" fmla="*/ 4290826 w 5147027"/>
              <a:gd name="connsiteY13" fmla="*/ 1215312 h 6858000"/>
              <a:gd name="connsiteX14" fmla="*/ 4334281 w 5147027"/>
              <a:gd name="connsiteY14" fmla="*/ 1174470 h 6858000"/>
              <a:gd name="connsiteX15" fmla="*/ 4287477 w 5147027"/>
              <a:gd name="connsiteY15" fmla="*/ 1133628 h 6858000"/>
              <a:gd name="connsiteX16" fmla="*/ 4287640 w 5147027"/>
              <a:gd name="connsiteY16" fmla="*/ 1132811 h 6858000"/>
              <a:gd name="connsiteX17" fmla="*/ 4595260 w 5147027"/>
              <a:gd name="connsiteY17" fmla="*/ 1132484 h 6858000"/>
              <a:gd name="connsiteX18" fmla="*/ 4645985 w 5147027"/>
              <a:gd name="connsiteY18" fmla="*/ 1208532 h 6858000"/>
              <a:gd name="connsiteX19" fmla="*/ 4590195 w 5147027"/>
              <a:gd name="connsiteY19" fmla="*/ 1282537 h 6858000"/>
              <a:gd name="connsiteX20" fmla="*/ 4601794 w 5147027"/>
              <a:gd name="connsiteY20" fmla="*/ 1282537 h 6858000"/>
              <a:gd name="connsiteX21" fmla="*/ 4651295 w 5147027"/>
              <a:gd name="connsiteY21" fmla="*/ 1217191 h 6858000"/>
              <a:gd name="connsiteX22" fmla="*/ 4694996 w 5147027"/>
              <a:gd name="connsiteY22" fmla="*/ 1282537 h 6858000"/>
              <a:gd name="connsiteX23" fmla="*/ 4721624 w 5147027"/>
              <a:gd name="connsiteY23" fmla="*/ 1282537 h 6858000"/>
              <a:gd name="connsiteX24" fmla="*/ 4665426 w 5147027"/>
              <a:gd name="connsiteY24" fmla="*/ 1198403 h 6858000"/>
              <a:gd name="connsiteX25" fmla="*/ 4714926 w 5147027"/>
              <a:gd name="connsiteY25" fmla="*/ 1132484 h 6858000"/>
              <a:gd name="connsiteX26" fmla="*/ 4703164 w 5147027"/>
              <a:gd name="connsiteY26" fmla="*/ 1132484 h 6858000"/>
              <a:gd name="connsiteX27" fmla="*/ 4659708 w 5147027"/>
              <a:gd name="connsiteY27" fmla="*/ 1190153 h 6858000"/>
              <a:gd name="connsiteX28" fmla="*/ 4621481 w 5147027"/>
              <a:gd name="connsiteY28" fmla="*/ 1132484 h 6858000"/>
              <a:gd name="connsiteX29" fmla="*/ 4415883 w 5147027"/>
              <a:gd name="connsiteY29" fmla="*/ 1132484 h 6858000"/>
              <a:gd name="connsiteX30" fmla="*/ 4415883 w 5147027"/>
              <a:gd name="connsiteY30" fmla="*/ 1282700 h 6858000"/>
              <a:gd name="connsiteX31" fmla="*/ 4520193 w 5147027"/>
              <a:gd name="connsiteY31" fmla="*/ 1282700 h 6858000"/>
              <a:gd name="connsiteX32" fmla="*/ 4520193 w 5147027"/>
              <a:gd name="connsiteY32" fmla="*/ 1273062 h 6858000"/>
              <a:gd name="connsiteX33" fmla="*/ 4441123 w 5147027"/>
              <a:gd name="connsiteY33" fmla="*/ 1273062 h 6858000"/>
              <a:gd name="connsiteX34" fmla="*/ 4441123 w 5147027"/>
              <a:gd name="connsiteY34" fmla="*/ 1215884 h 6858000"/>
              <a:gd name="connsiteX35" fmla="*/ 4495851 w 5147027"/>
              <a:gd name="connsiteY35" fmla="*/ 1215884 h 6858000"/>
              <a:gd name="connsiteX36" fmla="*/ 4495851 w 5147027"/>
              <a:gd name="connsiteY36" fmla="*/ 1204775 h 6858000"/>
              <a:gd name="connsiteX37" fmla="*/ 4441123 w 5147027"/>
              <a:gd name="connsiteY37" fmla="*/ 1204775 h 6858000"/>
              <a:gd name="connsiteX38" fmla="*/ 4441123 w 5147027"/>
              <a:gd name="connsiteY38" fmla="*/ 1142205 h 6858000"/>
              <a:gd name="connsiteX39" fmla="*/ 4520193 w 5147027"/>
              <a:gd name="connsiteY39" fmla="*/ 1142205 h 6858000"/>
              <a:gd name="connsiteX40" fmla="*/ 4520193 w 5147027"/>
              <a:gd name="connsiteY40" fmla="*/ 1132484 h 6858000"/>
              <a:gd name="connsiteX41" fmla="*/ 4071832 w 5147027"/>
              <a:gd name="connsiteY41" fmla="*/ 1129054 h 6858000"/>
              <a:gd name="connsiteX42" fmla="*/ 3995213 w 5147027"/>
              <a:gd name="connsiteY42" fmla="*/ 1282537 h 6858000"/>
              <a:gd name="connsiteX43" fmla="*/ 4007874 w 5147027"/>
              <a:gd name="connsiteY43" fmla="*/ 1282537 h 6858000"/>
              <a:gd name="connsiteX44" fmla="*/ 4036300 w 5147027"/>
              <a:gd name="connsiteY44" fmla="*/ 1226421 h 6858000"/>
              <a:gd name="connsiteX45" fmla="*/ 4097235 w 5147027"/>
              <a:gd name="connsiteY45" fmla="*/ 1226421 h 6858000"/>
              <a:gd name="connsiteX46" fmla="*/ 4123211 w 5147027"/>
              <a:gd name="connsiteY46" fmla="*/ 1282211 h 6858000"/>
              <a:gd name="connsiteX47" fmla="*/ 4148859 w 5147027"/>
              <a:gd name="connsiteY47" fmla="*/ 1282211 h 6858000"/>
              <a:gd name="connsiteX48" fmla="*/ 4078040 w 5147027"/>
              <a:gd name="connsiteY48" fmla="*/ 1129054 h 6858000"/>
              <a:gd name="connsiteX49" fmla="*/ 4555400 w 5147027"/>
              <a:gd name="connsiteY49" fmla="*/ 952456 h 6858000"/>
              <a:gd name="connsiteX50" fmla="*/ 4497485 w 5147027"/>
              <a:gd name="connsiteY50" fmla="*/ 1010858 h 6858000"/>
              <a:gd name="connsiteX51" fmla="*/ 4497974 w 5147027"/>
              <a:gd name="connsiteY51" fmla="*/ 1010612 h 6858000"/>
              <a:gd name="connsiteX52" fmla="*/ 4556133 w 5147027"/>
              <a:gd name="connsiteY52" fmla="*/ 1068771 h 6858000"/>
              <a:gd name="connsiteX53" fmla="*/ 4613801 w 5147027"/>
              <a:gd name="connsiteY53" fmla="*/ 1010371 h 6858000"/>
              <a:gd name="connsiteX54" fmla="*/ 4555400 w 5147027"/>
              <a:gd name="connsiteY54" fmla="*/ 952456 h 6858000"/>
              <a:gd name="connsiteX55" fmla="*/ 4466241 w 5147027"/>
              <a:gd name="connsiteY55" fmla="*/ 781064 h 6858000"/>
              <a:gd name="connsiteX56" fmla="*/ 4410492 w 5147027"/>
              <a:gd name="connsiteY56" fmla="*/ 814245 h 6858000"/>
              <a:gd name="connsiteX57" fmla="*/ 4328808 w 5147027"/>
              <a:gd name="connsiteY57" fmla="*/ 984474 h 6858000"/>
              <a:gd name="connsiteX58" fmla="*/ 4350709 w 5147027"/>
              <a:gd name="connsiteY58" fmla="*/ 1064591 h 6858000"/>
              <a:gd name="connsiteX59" fmla="*/ 4430826 w 5147027"/>
              <a:gd name="connsiteY59" fmla="*/ 1042691 h 6858000"/>
              <a:gd name="connsiteX60" fmla="*/ 4434261 w 5147027"/>
              <a:gd name="connsiteY60" fmla="*/ 1035608 h 6858000"/>
              <a:gd name="connsiteX61" fmla="*/ 4515945 w 5147027"/>
              <a:gd name="connsiteY61" fmla="*/ 865380 h 6858000"/>
              <a:gd name="connsiteX62" fmla="*/ 4488499 w 5147027"/>
              <a:gd name="connsiteY62" fmla="*/ 787045 h 6858000"/>
              <a:gd name="connsiteX63" fmla="*/ 4488826 w 5147027"/>
              <a:gd name="connsiteY63" fmla="*/ 786800 h 6858000"/>
              <a:gd name="connsiteX64" fmla="*/ 4466241 w 5147027"/>
              <a:gd name="connsiteY64" fmla="*/ 781064 h 6858000"/>
              <a:gd name="connsiteX65" fmla="*/ 4366070 w 5147027"/>
              <a:gd name="connsiteY65" fmla="*/ 603358 h 6858000"/>
              <a:gd name="connsiteX66" fmla="*/ 4310347 w 5147027"/>
              <a:gd name="connsiteY66" fmla="*/ 635359 h 6858000"/>
              <a:gd name="connsiteX67" fmla="*/ 4137342 w 5147027"/>
              <a:gd name="connsiteY67" fmla="*/ 984883 h 6858000"/>
              <a:gd name="connsiteX68" fmla="*/ 4163685 w 5147027"/>
              <a:gd name="connsiteY68" fmla="*/ 1062849 h 6858000"/>
              <a:gd name="connsiteX69" fmla="*/ 4241652 w 5147027"/>
              <a:gd name="connsiteY69" fmla="*/ 1036507 h 6858000"/>
              <a:gd name="connsiteX70" fmla="*/ 4414657 w 5147027"/>
              <a:gd name="connsiteY70" fmla="*/ 687310 h 6858000"/>
              <a:gd name="connsiteX71" fmla="*/ 4388355 w 5147027"/>
              <a:gd name="connsiteY71" fmla="*/ 609302 h 6858000"/>
              <a:gd name="connsiteX72" fmla="*/ 4366070 w 5147027"/>
              <a:gd name="connsiteY72" fmla="*/ 603358 h 6858000"/>
              <a:gd name="connsiteX73" fmla="*/ 3424552 w 5147027"/>
              <a:gd name="connsiteY73" fmla="*/ 0 h 6858000"/>
              <a:gd name="connsiteX74" fmla="*/ 5147027 w 5147027"/>
              <a:gd name="connsiteY74" fmla="*/ 0 h 6858000"/>
              <a:gd name="connsiteX75" fmla="*/ 5147027 w 5147027"/>
              <a:gd name="connsiteY75" fmla="*/ 6345763 h 6858000"/>
              <a:gd name="connsiteX76" fmla="*/ 4286603 w 5147027"/>
              <a:gd name="connsiteY76" fmla="*/ 6345763 h 6858000"/>
              <a:gd name="connsiteX77" fmla="*/ 4145671 w 5147027"/>
              <a:gd name="connsiteY77" fmla="*/ 6345763 h 6858000"/>
              <a:gd name="connsiteX78" fmla="*/ 3989659 w 5147027"/>
              <a:gd name="connsiteY78" fmla="*/ 6501775 h 6858000"/>
              <a:gd name="connsiteX79" fmla="*/ 4145671 w 5147027"/>
              <a:gd name="connsiteY79" fmla="*/ 6657787 h 6858000"/>
              <a:gd name="connsiteX80" fmla="*/ 4286603 w 5147027"/>
              <a:gd name="connsiteY80" fmla="*/ 6658963 h 6858000"/>
              <a:gd name="connsiteX81" fmla="*/ 5147027 w 5147027"/>
              <a:gd name="connsiteY81" fmla="*/ 6658963 h 6858000"/>
              <a:gd name="connsiteX82" fmla="*/ 5147027 w 5147027"/>
              <a:gd name="connsiteY82" fmla="*/ 6858000 h 6858000"/>
              <a:gd name="connsiteX83" fmla="*/ 0 w 5147027"/>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47027" h="6858000">
                <a:moveTo>
                  <a:pt x="4068564" y="1163443"/>
                </a:moveTo>
                <a:lnTo>
                  <a:pt x="4093069" y="1216864"/>
                </a:lnTo>
                <a:lnTo>
                  <a:pt x="4041528" y="1216864"/>
                </a:lnTo>
                <a:close/>
                <a:moveTo>
                  <a:pt x="4257744" y="1141797"/>
                </a:moveTo>
                <a:lnTo>
                  <a:pt x="4276531" y="1141797"/>
                </a:lnTo>
                <a:cubicBezTo>
                  <a:pt x="4294216" y="1141797"/>
                  <a:pt x="4308551" y="1156132"/>
                  <a:pt x="4308551" y="1173817"/>
                </a:cubicBezTo>
                <a:cubicBezTo>
                  <a:pt x="4308551" y="1191501"/>
                  <a:pt x="4294216" y="1205836"/>
                  <a:pt x="4276531" y="1205836"/>
                </a:cubicBezTo>
                <a:lnTo>
                  <a:pt x="4276531" y="1205510"/>
                </a:lnTo>
                <a:lnTo>
                  <a:pt x="4257744" y="1205510"/>
                </a:lnTo>
                <a:close/>
                <a:moveTo>
                  <a:pt x="4231850" y="1132811"/>
                </a:moveTo>
                <a:lnTo>
                  <a:pt x="4231850" y="1282292"/>
                </a:lnTo>
                <a:lnTo>
                  <a:pt x="4257580" y="1282292"/>
                </a:lnTo>
                <a:lnTo>
                  <a:pt x="4257580" y="1215312"/>
                </a:lnTo>
                <a:lnTo>
                  <a:pt x="4290826" y="1215312"/>
                </a:lnTo>
                <a:cubicBezTo>
                  <a:pt x="4313923" y="1215561"/>
                  <a:pt x="4333100" y="1197538"/>
                  <a:pt x="4334281" y="1174470"/>
                </a:cubicBezTo>
                <a:cubicBezTo>
                  <a:pt x="4334281" y="1151844"/>
                  <a:pt x="4311818" y="1133628"/>
                  <a:pt x="4287477" y="1133628"/>
                </a:cubicBezTo>
                <a:lnTo>
                  <a:pt x="4287640" y="1132811"/>
                </a:lnTo>
                <a:close/>
                <a:moveTo>
                  <a:pt x="4595260" y="1132484"/>
                </a:moveTo>
                <a:lnTo>
                  <a:pt x="4645985" y="1208532"/>
                </a:lnTo>
                <a:lnTo>
                  <a:pt x="4590195" y="1282537"/>
                </a:lnTo>
                <a:lnTo>
                  <a:pt x="4601794" y="1282537"/>
                </a:lnTo>
                <a:lnTo>
                  <a:pt x="4651295" y="1217191"/>
                </a:lnTo>
                <a:lnTo>
                  <a:pt x="4694996" y="1282537"/>
                </a:lnTo>
                <a:lnTo>
                  <a:pt x="4721624" y="1282537"/>
                </a:lnTo>
                <a:lnTo>
                  <a:pt x="4665426" y="1198403"/>
                </a:lnTo>
                <a:lnTo>
                  <a:pt x="4714926" y="1132484"/>
                </a:lnTo>
                <a:lnTo>
                  <a:pt x="4703164" y="1132484"/>
                </a:lnTo>
                <a:lnTo>
                  <a:pt x="4659708" y="1190153"/>
                </a:lnTo>
                <a:lnTo>
                  <a:pt x="4621481" y="1132484"/>
                </a:lnTo>
                <a:close/>
                <a:moveTo>
                  <a:pt x="4415883" y="1132484"/>
                </a:moveTo>
                <a:lnTo>
                  <a:pt x="4415883" y="1282700"/>
                </a:lnTo>
                <a:lnTo>
                  <a:pt x="4520193" y="1282700"/>
                </a:lnTo>
                <a:lnTo>
                  <a:pt x="4520193" y="1273062"/>
                </a:lnTo>
                <a:lnTo>
                  <a:pt x="4441123" y="1273062"/>
                </a:lnTo>
                <a:lnTo>
                  <a:pt x="4441123" y="1215884"/>
                </a:lnTo>
                <a:lnTo>
                  <a:pt x="4495851" y="1215884"/>
                </a:lnTo>
                <a:lnTo>
                  <a:pt x="4495851" y="1204775"/>
                </a:lnTo>
                <a:lnTo>
                  <a:pt x="4441123" y="1204775"/>
                </a:lnTo>
                <a:lnTo>
                  <a:pt x="4441123" y="1142205"/>
                </a:lnTo>
                <a:lnTo>
                  <a:pt x="4520193" y="1142205"/>
                </a:lnTo>
                <a:lnTo>
                  <a:pt x="4520193" y="1132484"/>
                </a:lnTo>
                <a:close/>
                <a:moveTo>
                  <a:pt x="4071832" y="1129054"/>
                </a:moveTo>
                <a:lnTo>
                  <a:pt x="3995213" y="1282537"/>
                </a:lnTo>
                <a:lnTo>
                  <a:pt x="4007874" y="1282537"/>
                </a:lnTo>
                <a:lnTo>
                  <a:pt x="4036300" y="1226421"/>
                </a:lnTo>
                <a:lnTo>
                  <a:pt x="4097235" y="1226421"/>
                </a:lnTo>
                <a:lnTo>
                  <a:pt x="4123211" y="1282211"/>
                </a:lnTo>
                <a:lnTo>
                  <a:pt x="4148859" y="1282211"/>
                </a:lnTo>
                <a:lnTo>
                  <a:pt x="4078040" y="1129054"/>
                </a:lnTo>
                <a:close/>
                <a:moveTo>
                  <a:pt x="4555400" y="952456"/>
                </a:moveTo>
                <a:cubicBezTo>
                  <a:pt x="4523280" y="952590"/>
                  <a:pt x="4497351" y="978738"/>
                  <a:pt x="4497485" y="1010858"/>
                </a:cubicBezTo>
                <a:lnTo>
                  <a:pt x="4497974" y="1010612"/>
                </a:lnTo>
                <a:cubicBezTo>
                  <a:pt x="4497974" y="1042733"/>
                  <a:pt x="4524013" y="1068771"/>
                  <a:pt x="4556133" y="1068771"/>
                </a:cubicBezTo>
                <a:cubicBezTo>
                  <a:pt x="4588155" y="1068501"/>
                  <a:pt x="4613935" y="1042395"/>
                  <a:pt x="4613801" y="1010371"/>
                </a:cubicBezTo>
                <a:cubicBezTo>
                  <a:pt x="4613666" y="978252"/>
                  <a:pt x="4587519" y="952323"/>
                  <a:pt x="4555400" y="952456"/>
                </a:cubicBezTo>
                <a:close/>
                <a:moveTo>
                  <a:pt x="4466241" y="781064"/>
                </a:moveTo>
                <a:cubicBezTo>
                  <a:pt x="4443398" y="779968"/>
                  <a:pt x="4421042" y="792350"/>
                  <a:pt x="4410492" y="814245"/>
                </a:cubicBezTo>
                <a:lnTo>
                  <a:pt x="4328808" y="984474"/>
                </a:lnTo>
                <a:cubicBezTo>
                  <a:pt x="4312731" y="1012646"/>
                  <a:pt x="4322537" y="1048515"/>
                  <a:pt x="4350709" y="1064591"/>
                </a:cubicBezTo>
                <a:cubicBezTo>
                  <a:pt x="4378881" y="1080667"/>
                  <a:pt x="4414750" y="1070863"/>
                  <a:pt x="4430826" y="1042691"/>
                </a:cubicBezTo>
                <a:cubicBezTo>
                  <a:pt x="4432128" y="1040409"/>
                  <a:pt x="4433277" y="1038042"/>
                  <a:pt x="4434261" y="1035608"/>
                </a:cubicBezTo>
                <a:lnTo>
                  <a:pt x="4515945" y="865380"/>
                </a:lnTo>
                <a:cubicBezTo>
                  <a:pt x="4529974" y="836167"/>
                  <a:pt x="4517693" y="801113"/>
                  <a:pt x="4488499" y="787045"/>
                </a:cubicBezTo>
                <a:lnTo>
                  <a:pt x="4488826" y="786800"/>
                </a:lnTo>
                <a:cubicBezTo>
                  <a:pt x="4481523" y="783292"/>
                  <a:pt x="4473855" y="781429"/>
                  <a:pt x="4466241" y="781064"/>
                </a:cubicBezTo>
                <a:close/>
                <a:moveTo>
                  <a:pt x="4366070" y="603358"/>
                </a:moveTo>
                <a:cubicBezTo>
                  <a:pt x="4343472" y="601981"/>
                  <a:pt x="4321179" y="613890"/>
                  <a:pt x="4310347" y="635359"/>
                </a:cubicBezTo>
                <a:lnTo>
                  <a:pt x="4137342" y="984883"/>
                </a:lnTo>
                <a:cubicBezTo>
                  <a:pt x="4123087" y="1013687"/>
                  <a:pt x="4134881" y="1048594"/>
                  <a:pt x="4163685" y="1062849"/>
                </a:cubicBezTo>
                <a:cubicBezTo>
                  <a:pt x="4192489" y="1077105"/>
                  <a:pt x="4227396" y="1065311"/>
                  <a:pt x="4241652" y="1036507"/>
                </a:cubicBezTo>
                <a:lnTo>
                  <a:pt x="4414657" y="687310"/>
                </a:lnTo>
                <a:cubicBezTo>
                  <a:pt x="4428821" y="658497"/>
                  <a:pt x="4417074" y="623655"/>
                  <a:pt x="4388355" y="609302"/>
                </a:cubicBezTo>
                <a:cubicBezTo>
                  <a:pt x="4381168" y="605752"/>
                  <a:pt x="4373602" y="603817"/>
                  <a:pt x="4366070" y="603358"/>
                </a:cubicBezTo>
                <a:close/>
                <a:moveTo>
                  <a:pt x="3424552" y="0"/>
                </a:moveTo>
                <a:lnTo>
                  <a:pt x="5147027" y="0"/>
                </a:lnTo>
                <a:lnTo>
                  <a:pt x="5147027" y="6345763"/>
                </a:lnTo>
                <a:lnTo>
                  <a:pt x="4286603" y="6345763"/>
                </a:lnTo>
                <a:lnTo>
                  <a:pt x="4145671" y="6345763"/>
                </a:lnTo>
                <a:cubicBezTo>
                  <a:pt x="4059508" y="6345763"/>
                  <a:pt x="3989659" y="6415612"/>
                  <a:pt x="3989659" y="6501775"/>
                </a:cubicBezTo>
                <a:cubicBezTo>
                  <a:pt x="3989659" y="6587938"/>
                  <a:pt x="4059508" y="6657787"/>
                  <a:pt x="4145671" y="6657787"/>
                </a:cubicBezTo>
                <a:lnTo>
                  <a:pt x="4286603" y="6658963"/>
                </a:lnTo>
                <a:lnTo>
                  <a:pt x="5147027" y="6658963"/>
                </a:lnTo>
                <a:lnTo>
                  <a:pt x="5147027" y="6858000"/>
                </a:lnTo>
                <a:lnTo>
                  <a:pt x="0" y="6858000"/>
                </a:lnTo>
                <a:close/>
              </a:path>
            </a:pathLst>
          </a:custGeom>
          <a:solidFill>
            <a:schemeClr val="tx2"/>
          </a:solidFill>
        </p:spPr>
        <p:txBody>
          <a:bodyPr wrap="square">
            <a:noAutofit/>
          </a:bodyPr>
          <a:lstStyle/>
          <a:p>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8" y="518917"/>
            <a:ext cx="8875711" cy="1036506"/>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7" y="1731357"/>
            <a:ext cx="756776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lvl1pPr>
              <a:defRPr>
                <a:solidFill>
                  <a:schemeClr val="bg1"/>
                </a:solidFill>
              </a:defRPr>
            </a:lvl1pPr>
          </a:lstStyle>
          <a:p>
            <a:fld id="{9C7AF368-EED1-4178-BC3A-8C3690AAB4F2}" type="slidenum">
              <a:rPr lang="en-GB" smtClean="0"/>
              <a:pPr/>
              <a:t>‹#›</a:t>
            </a:fld>
            <a:endParaRPr lang="en-GB"/>
          </a:p>
        </p:txBody>
      </p:sp>
    </p:spTree>
    <p:extLst>
      <p:ext uri="{BB962C8B-B14F-4D97-AF65-F5344CB8AC3E}">
        <p14:creationId xmlns:p14="http://schemas.microsoft.com/office/powerpoint/2010/main" val="32810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Key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8" y="518917"/>
            <a:ext cx="10319715" cy="103650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216400" y="1731357"/>
            <a:ext cx="756761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
        <p:nvSpPr>
          <p:cNvPr id="9" name="Text Placeholder 8">
            <a:extLst>
              <a:ext uri="{FF2B5EF4-FFF2-40B4-BE49-F238E27FC236}">
                <a16:creationId xmlns:a16="http://schemas.microsoft.com/office/drawing/2014/main" id="{73236881-9C14-084E-1FFA-D7879584B5A7}"/>
              </a:ext>
            </a:extLst>
          </p:cNvPr>
          <p:cNvSpPr>
            <a:spLocks noGrp="1"/>
          </p:cNvSpPr>
          <p:nvPr>
            <p:ph type="body" sz="quarter" idx="13"/>
          </p:nvPr>
        </p:nvSpPr>
        <p:spPr>
          <a:xfrm>
            <a:off x="407988" y="1731357"/>
            <a:ext cx="3554412" cy="3162300"/>
          </a:xfrm>
        </p:spPr>
        <p:txBody>
          <a:bodyPr>
            <a:normAutofit/>
          </a:bodyPr>
          <a:lstStyle>
            <a:lvl1pPr>
              <a:defRPr sz="3500" b="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8330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plit content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32DA2A4-803E-21BD-6750-7DFB449FBBEF}"/>
              </a:ext>
            </a:extLst>
          </p:cNvPr>
          <p:cNvSpPr/>
          <p:nvPr userDrawn="1"/>
        </p:nvSpPr>
        <p:spPr>
          <a:xfrm>
            <a:off x="5578335" y="0"/>
            <a:ext cx="6613665" cy="6858000"/>
          </a:xfrm>
          <a:custGeom>
            <a:avLst/>
            <a:gdLst>
              <a:gd name="connsiteX0" fmla="*/ 3424551 w 6613665"/>
              <a:gd name="connsiteY0" fmla="*/ 0 h 6858000"/>
              <a:gd name="connsiteX1" fmla="*/ 3514906 w 6613665"/>
              <a:gd name="connsiteY1" fmla="*/ 0 h 6858000"/>
              <a:gd name="connsiteX2" fmla="*/ 6523310 w 6613665"/>
              <a:gd name="connsiteY2" fmla="*/ 0 h 6858000"/>
              <a:gd name="connsiteX3" fmla="*/ 6613665 w 6613665"/>
              <a:gd name="connsiteY3" fmla="*/ 0 h 6858000"/>
              <a:gd name="connsiteX4" fmla="*/ 6613665 w 6613665"/>
              <a:gd name="connsiteY4" fmla="*/ 6858000 h 6858000"/>
              <a:gd name="connsiteX5" fmla="*/ 6523310 w 6613665"/>
              <a:gd name="connsiteY5" fmla="*/ 6858000 h 6858000"/>
              <a:gd name="connsiteX6" fmla="*/ 90355 w 6613665"/>
              <a:gd name="connsiteY6" fmla="*/ 6858000 h 6858000"/>
              <a:gd name="connsiteX7" fmla="*/ 0 w 6613665"/>
              <a:gd name="connsiteY7" fmla="*/ 6858000 h 6858000"/>
              <a:gd name="connsiteX8" fmla="*/ 0 w 6613665"/>
              <a:gd name="connsiteY8"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3665" h="6858000">
                <a:moveTo>
                  <a:pt x="3424551" y="0"/>
                </a:moveTo>
                <a:lnTo>
                  <a:pt x="3514906" y="0"/>
                </a:lnTo>
                <a:lnTo>
                  <a:pt x="6523310" y="0"/>
                </a:lnTo>
                <a:lnTo>
                  <a:pt x="6613665" y="0"/>
                </a:lnTo>
                <a:lnTo>
                  <a:pt x="6613665" y="6858000"/>
                </a:lnTo>
                <a:lnTo>
                  <a:pt x="6523310" y="6858000"/>
                </a:lnTo>
                <a:lnTo>
                  <a:pt x="90355" y="6858000"/>
                </a:lnTo>
                <a:lnTo>
                  <a:pt x="0" y="6858000"/>
                </a:lnTo>
                <a:lnTo>
                  <a:pt x="0" y="68579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9F0BB9D0-31C6-DED7-5590-776763C940E4}"/>
              </a:ext>
            </a:extLst>
          </p:cNvPr>
          <p:cNvSpPr/>
          <p:nvPr userDrawn="1"/>
        </p:nvSpPr>
        <p:spPr>
          <a:xfrm>
            <a:off x="1" y="0"/>
            <a:ext cx="9015258" cy="6858000"/>
          </a:xfrm>
          <a:custGeom>
            <a:avLst/>
            <a:gdLst>
              <a:gd name="connsiteX0" fmla="*/ 0 w 8992397"/>
              <a:gd name="connsiteY0" fmla="*/ 0 h 6858000"/>
              <a:gd name="connsiteX1" fmla="*/ 8992397 w 8992397"/>
              <a:gd name="connsiteY1" fmla="*/ 0 h 6858000"/>
              <a:gd name="connsiteX2" fmla="*/ 5567845 w 8992397"/>
              <a:gd name="connsiteY2" fmla="*/ 6858000 h 6858000"/>
              <a:gd name="connsiteX3" fmla="*/ 0 w 899239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92397" h="6858000">
                <a:moveTo>
                  <a:pt x="0" y="0"/>
                </a:moveTo>
                <a:lnTo>
                  <a:pt x="8992397" y="0"/>
                </a:lnTo>
                <a:lnTo>
                  <a:pt x="5567845" y="6858000"/>
                </a:lnTo>
                <a:lnTo>
                  <a:pt x="0" y="685800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7431D69-E848-5805-7815-E9EA6C12AAD7}"/>
              </a:ext>
            </a:extLst>
          </p:cNvPr>
          <p:cNvSpPr>
            <a:spLocks noGrp="1"/>
          </p:cNvSpPr>
          <p:nvPr>
            <p:ph type="title"/>
          </p:nvPr>
        </p:nvSpPr>
        <p:spPr>
          <a:xfrm>
            <a:off x="407988" y="518917"/>
            <a:ext cx="10319715" cy="1036506"/>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5B84BFF-2AAC-6E4D-7578-BCE6BC0F6A48}"/>
              </a:ext>
            </a:extLst>
          </p:cNvPr>
          <p:cNvSpPr>
            <a:spLocks noGrp="1"/>
          </p:cNvSpPr>
          <p:nvPr>
            <p:ph idx="1"/>
          </p:nvPr>
        </p:nvSpPr>
        <p:spPr>
          <a:xfrm>
            <a:off x="407989" y="1731357"/>
            <a:ext cx="6613666"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010A008-0BBA-0E75-686B-84672A3FFF86}"/>
              </a:ext>
            </a:extLst>
          </p:cNvPr>
          <p:cNvSpPr>
            <a:spLocks noGrp="1"/>
          </p:cNvSpPr>
          <p:nvPr>
            <p:ph type="ftr" sz="quarter" idx="11"/>
          </p:nvPr>
        </p:nvSpPr>
        <p:spPr/>
        <p:txBody>
          <a:bodyPr/>
          <a:lstStyle>
            <a:lvl1pPr>
              <a:defRPr>
                <a:solidFill>
                  <a:schemeClr val="bg1"/>
                </a:solidFill>
              </a:defRPr>
            </a:lvl1pPr>
          </a:lstStyle>
          <a:p>
            <a:r>
              <a:rPr lang="en-GB" dirty="0"/>
              <a:t>Presentation Title</a:t>
            </a:r>
          </a:p>
        </p:txBody>
      </p:sp>
      <p:grpSp>
        <p:nvGrpSpPr>
          <p:cNvPr id="28" name="Group 27">
            <a:extLst>
              <a:ext uri="{FF2B5EF4-FFF2-40B4-BE49-F238E27FC236}">
                <a16:creationId xmlns:a16="http://schemas.microsoft.com/office/drawing/2014/main" id="{528DDDAF-C376-C54B-3EF1-0572AED08692}"/>
              </a:ext>
            </a:extLst>
          </p:cNvPr>
          <p:cNvGrpSpPr/>
          <p:nvPr userDrawn="1"/>
        </p:nvGrpSpPr>
        <p:grpSpPr>
          <a:xfrm>
            <a:off x="11040186" y="603250"/>
            <a:ext cx="726411" cy="679450"/>
            <a:chOff x="10963652" y="580628"/>
            <a:chExt cx="847058" cy="792298"/>
          </a:xfrm>
        </p:grpSpPr>
        <p:sp>
          <p:nvSpPr>
            <p:cNvPr id="29" name="Freeform: Shape 28">
              <a:extLst>
                <a:ext uri="{FF2B5EF4-FFF2-40B4-BE49-F238E27FC236}">
                  <a16:creationId xmlns:a16="http://schemas.microsoft.com/office/drawing/2014/main" id="{786F0CCE-19B0-3516-E796-6EFB9090034C}"/>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accent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2B2E553-AD0D-42FF-B601-92D45BFA44CC}"/>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
        <p:nvSpPr>
          <p:cNvPr id="31" name="Freeform: Shape 30">
            <a:extLst>
              <a:ext uri="{FF2B5EF4-FFF2-40B4-BE49-F238E27FC236}">
                <a16:creationId xmlns:a16="http://schemas.microsoft.com/office/drawing/2014/main" id="{EA1112DC-5FC2-A3A4-DBA8-834D051DF76E}"/>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6" name="Slide Number Placeholder 5">
            <a:extLst>
              <a:ext uri="{FF2B5EF4-FFF2-40B4-BE49-F238E27FC236}">
                <a16:creationId xmlns:a16="http://schemas.microsoft.com/office/drawing/2014/main" id="{15473A49-3C17-865C-D1FC-929541AE32FE}"/>
              </a:ext>
            </a:extLst>
          </p:cNvPr>
          <p:cNvSpPr>
            <a:spLocks noGrp="1"/>
          </p:cNvSpPr>
          <p:nvPr>
            <p:ph type="sldNum" sz="quarter" idx="12"/>
          </p:nvPr>
        </p:nvSpPr>
        <p:spPr/>
        <p:txBody>
          <a:bodyPr/>
          <a:lstStyle/>
          <a:p>
            <a:fld id="{9C7AF368-EED1-4178-BC3A-8C3690AAB4F2}" type="slidenum">
              <a:rPr lang="en-GB" smtClean="0"/>
              <a:t>‹#›</a:t>
            </a:fld>
            <a:endParaRPr lang="en-GB"/>
          </a:p>
        </p:txBody>
      </p:sp>
    </p:spTree>
    <p:extLst>
      <p:ext uri="{BB962C8B-B14F-4D97-AF65-F5344CB8AC3E}">
        <p14:creationId xmlns:p14="http://schemas.microsoft.com/office/powerpoint/2010/main" val="150470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ection Header - Light logo">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D9FA3F-3555-B810-D4A6-EDB12027991C}"/>
              </a:ext>
            </a:extLst>
          </p:cNvPr>
          <p:cNvSpPr/>
          <p:nvPr userDrawn="1"/>
        </p:nvSpPr>
        <p:spPr>
          <a:xfrm>
            <a:off x="10191750" y="1390650"/>
            <a:ext cx="170497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01E1B519-090F-1B10-B28C-AFF6DBAEABEB}"/>
              </a:ext>
            </a:extLst>
          </p:cNvPr>
          <p:cNvSpPr>
            <a:spLocks noGrp="1"/>
          </p:cNvSpPr>
          <p:nvPr>
            <p:ph type="pic" sz="quarter" idx="14"/>
          </p:nvPr>
        </p:nvSpPr>
        <p:spPr>
          <a:xfrm>
            <a:off x="4164086" y="0"/>
            <a:ext cx="8027914" cy="6858000"/>
          </a:xfrm>
          <a:custGeom>
            <a:avLst/>
            <a:gdLst>
              <a:gd name="connsiteX0" fmla="*/ 6536967 w 8027914"/>
              <a:gd name="connsiteY0" fmla="*/ 1493764 h 6858000"/>
              <a:gd name="connsiteX1" fmla="*/ 6576755 w 8027914"/>
              <a:gd name="connsiteY1" fmla="*/ 1580502 h 6858000"/>
              <a:gd name="connsiteX2" fmla="*/ 6493069 w 8027914"/>
              <a:gd name="connsiteY2" fmla="*/ 1580502 h 6858000"/>
              <a:gd name="connsiteX3" fmla="*/ 6844131 w 8027914"/>
              <a:gd name="connsiteY3" fmla="*/ 1458618 h 6858000"/>
              <a:gd name="connsiteX4" fmla="*/ 6874635 w 8027914"/>
              <a:gd name="connsiteY4" fmla="*/ 1458618 h 6858000"/>
              <a:gd name="connsiteX5" fmla="*/ 6926624 w 8027914"/>
              <a:gd name="connsiteY5" fmla="*/ 1510607 h 6858000"/>
              <a:gd name="connsiteX6" fmla="*/ 6874635 w 8027914"/>
              <a:gd name="connsiteY6" fmla="*/ 1562597 h 6858000"/>
              <a:gd name="connsiteX7" fmla="*/ 6874635 w 8027914"/>
              <a:gd name="connsiteY7" fmla="*/ 1562067 h 6858000"/>
              <a:gd name="connsiteX8" fmla="*/ 6844131 w 8027914"/>
              <a:gd name="connsiteY8" fmla="*/ 1562067 h 6858000"/>
              <a:gd name="connsiteX9" fmla="*/ 6802088 w 8027914"/>
              <a:gd name="connsiteY9" fmla="*/ 1444028 h 6858000"/>
              <a:gd name="connsiteX10" fmla="*/ 6802088 w 8027914"/>
              <a:gd name="connsiteY10" fmla="*/ 1686735 h 6858000"/>
              <a:gd name="connsiteX11" fmla="*/ 6843865 w 8027914"/>
              <a:gd name="connsiteY11" fmla="*/ 1686735 h 6858000"/>
              <a:gd name="connsiteX12" fmla="*/ 6843865 w 8027914"/>
              <a:gd name="connsiteY12" fmla="*/ 1577982 h 6858000"/>
              <a:gd name="connsiteX13" fmla="*/ 6897845 w 8027914"/>
              <a:gd name="connsiteY13" fmla="*/ 1577982 h 6858000"/>
              <a:gd name="connsiteX14" fmla="*/ 6968402 w 8027914"/>
              <a:gd name="connsiteY14" fmla="*/ 1511668 h 6858000"/>
              <a:gd name="connsiteX15" fmla="*/ 6892407 w 8027914"/>
              <a:gd name="connsiteY15" fmla="*/ 1445355 h 6858000"/>
              <a:gd name="connsiteX16" fmla="*/ 6892672 w 8027914"/>
              <a:gd name="connsiteY16" fmla="*/ 1444028 h 6858000"/>
              <a:gd name="connsiteX17" fmla="*/ 7392144 w 8027914"/>
              <a:gd name="connsiteY17" fmla="*/ 1443498 h 6858000"/>
              <a:gd name="connsiteX18" fmla="*/ 7474505 w 8027914"/>
              <a:gd name="connsiteY18" fmla="*/ 1566973 h 6858000"/>
              <a:gd name="connsiteX19" fmla="*/ 7383920 w 8027914"/>
              <a:gd name="connsiteY19" fmla="*/ 1687134 h 6858000"/>
              <a:gd name="connsiteX20" fmla="*/ 7402753 w 8027914"/>
              <a:gd name="connsiteY20" fmla="*/ 1687134 h 6858000"/>
              <a:gd name="connsiteX21" fmla="*/ 7483125 w 8027914"/>
              <a:gd name="connsiteY21" fmla="*/ 1581032 h 6858000"/>
              <a:gd name="connsiteX22" fmla="*/ 7554080 w 8027914"/>
              <a:gd name="connsiteY22" fmla="*/ 1687134 h 6858000"/>
              <a:gd name="connsiteX23" fmla="*/ 7597316 w 8027914"/>
              <a:gd name="connsiteY23" fmla="*/ 1687134 h 6858000"/>
              <a:gd name="connsiteX24" fmla="*/ 7506069 w 8027914"/>
              <a:gd name="connsiteY24" fmla="*/ 1550528 h 6858000"/>
              <a:gd name="connsiteX25" fmla="*/ 7586441 w 8027914"/>
              <a:gd name="connsiteY25" fmla="*/ 1443498 h 6858000"/>
              <a:gd name="connsiteX26" fmla="*/ 7567343 w 8027914"/>
              <a:gd name="connsiteY26" fmla="*/ 1443498 h 6858000"/>
              <a:gd name="connsiteX27" fmla="*/ 7496786 w 8027914"/>
              <a:gd name="connsiteY27" fmla="*/ 1537133 h 6858000"/>
              <a:gd name="connsiteX28" fmla="*/ 7434717 w 8027914"/>
              <a:gd name="connsiteY28" fmla="*/ 1443498 h 6858000"/>
              <a:gd name="connsiteX29" fmla="*/ 7100896 w 8027914"/>
              <a:gd name="connsiteY29" fmla="*/ 1443498 h 6858000"/>
              <a:gd name="connsiteX30" fmla="*/ 7100896 w 8027914"/>
              <a:gd name="connsiteY30" fmla="*/ 1687398 h 6858000"/>
              <a:gd name="connsiteX31" fmla="*/ 7270260 w 8027914"/>
              <a:gd name="connsiteY31" fmla="*/ 1687398 h 6858000"/>
              <a:gd name="connsiteX32" fmla="*/ 7270260 w 8027914"/>
              <a:gd name="connsiteY32" fmla="*/ 1671749 h 6858000"/>
              <a:gd name="connsiteX33" fmla="*/ 7141877 w 8027914"/>
              <a:gd name="connsiteY33" fmla="*/ 1671749 h 6858000"/>
              <a:gd name="connsiteX34" fmla="*/ 7141877 w 8027914"/>
              <a:gd name="connsiteY34" fmla="*/ 1578910 h 6858000"/>
              <a:gd name="connsiteX35" fmla="*/ 7230736 w 8027914"/>
              <a:gd name="connsiteY35" fmla="*/ 1578910 h 6858000"/>
              <a:gd name="connsiteX36" fmla="*/ 7230736 w 8027914"/>
              <a:gd name="connsiteY36" fmla="*/ 1560873 h 6858000"/>
              <a:gd name="connsiteX37" fmla="*/ 7141877 w 8027914"/>
              <a:gd name="connsiteY37" fmla="*/ 1560873 h 6858000"/>
              <a:gd name="connsiteX38" fmla="*/ 7141877 w 8027914"/>
              <a:gd name="connsiteY38" fmla="*/ 1459281 h 6858000"/>
              <a:gd name="connsiteX39" fmla="*/ 7270260 w 8027914"/>
              <a:gd name="connsiteY39" fmla="*/ 1459281 h 6858000"/>
              <a:gd name="connsiteX40" fmla="*/ 7270260 w 8027914"/>
              <a:gd name="connsiteY40" fmla="*/ 1443498 h 6858000"/>
              <a:gd name="connsiteX41" fmla="*/ 6542272 w 8027914"/>
              <a:gd name="connsiteY41" fmla="*/ 1437928 h 6858000"/>
              <a:gd name="connsiteX42" fmla="*/ 6417869 w 8027914"/>
              <a:gd name="connsiteY42" fmla="*/ 1687134 h 6858000"/>
              <a:gd name="connsiteX43" fmla="*/ 6438426 w 8027914"/>
              <a:gd name="connsiteY43" fmla="*/ 1687134 h 6858000"/>
              <a:gd name="connsiteX44" fmla="*/ 6484580 w 8027914"/>
              <a:gd name="connsiteY44" fmla="*/ 1596019 h 6858000"/>
              <a:gd name="connsiteX45" fmla="*/ 6583519 w 8027914"/>
              <a:gd name="connsiteY45" fmla="*/ 1596019 h 6858000"/>
              <a:gd name="connsiteX46" fmla="*/ 6625695 w 8027914"/>
              <a:gd name="connsiteY46" fmla="*/ 1686603 h 6858000"/>
              <a:gd name="connsiteX47" fmla="*/ 6667339 w 8027914"/>
              <a:gd name="connsiteY47" fmla="*/ 1686603 h 6858000"/>
              <a:gd name="connsiteX48" fmla="*/ 6552352 w 8027914"/>
              <a:gd name="connsiteY48" fmla="*/ 1437928 h 6858000"/>
              <a:gd name="connsiteX49" fmla="*/ 7327423 w 8027914"/>
              <a:gd name="connsiteY49" fmla="*/ 1151193 h 6858000"/>
              <a:gd name="connsiteX50" fmla="*/ 7233388 w 8027914"/>
              <a:gd name="connsiteY50" fmla="*/ 1246017 h 6858000"/>
              <a:gd name="connsiteX51" fmla="*/ 7234183 w 8027914"/>
              <a:gd name="connsiteY51" fmla="*/ 1245619 h 6858000"/>
              <a:gd name="connsiteX52" fmla="*/ 7328613 w 8027914"/>
              <a:gd name="connsiteY52" fmla="*/ 1340049 h 6858000"/>
              <a:gd name="connsiteX53" fmla="*/ 7422247 w 8027914"/>
              <a:gd name="connsiteY53" fmla="*/ 1245228 h 6858000"/>
              <a:gd name="connsiteX54" fmla="*/ 7327423 w 8027914"/>
              <a:gd name="connsiteY54" fmla="*/ 1151193 h 6858000"/>
              <a:gd name="connsiteX55" fmla="*/ 7182659 w 8027914"/>
              <a:gd name="connsiteY55" fmla="*/ 872910 h 6858000"/>
              <a:gd name="connsiteX56" fmla="*/ 7092142 w 8027914"/>
              <a:gd name="connsiteY56" fmla="*/ 926785 h 6858000"/>
              <a:gd name="connsiteX57" fmla="*/ 6959515 w 8027914"/>
              <a:gd name="connsiteY57" fmla="*/ 1203179 h 6858000"/>
              <a:gd name="connsiteX58" fmla="*/ 6995074 w 8027914"/>
              <a:gd name="connsiteY58" fmla="*/ 1333263 h 6858000"/>
              <a:gd name="connsiteX59" fmla="*/ 7125158 w 8027914"/>
              <a:gd name="connsiteY59" fmla="*/ 1297703 h 6858000"/>
              <a:gd name="connsiteX60" fmla="*/ 7130735 w 8027914"/>
              <a:gd name="connsiteY60" fmla="*/ 1286204 h 6858000"/>
              <a:gd name="connsiteX61" fmla="*/ 7263361 w 8027914"/>
              <a:gd name="connsiteY61" fmla="*/ 1009810 h 6858000"/>
              <a:gd name="connsiteX62" fmla="*/ 7218799 w 8027914"/>
              <a:gd name="connsiteY62" fmla="*/ 882621 h 6858000"/>
              <a:gd name="connsiteX63" fmla="*/ 7219329 w 8027914"/>
              <a:gd name="connsiteY63" fmla="*/ 882223 h 6858000"/>
              <a:gd name="connsiteX64" fmla="*/ 7182659 w 8027914"/>
              <a:gd name="connsiteY64" fmla="*/ 872910 h 6858000"/>
              <a:gd name="connsiteX65" fmla="*/ 7020015 w 8027914"/>
              <a:gd name="connsiteY65" fmla="*/ 584375 h 6858000"/>
              <a:gd name="connsiteX66" fmla="*/ 6929541 w 8027914"/>
              <a:gd name="connsiteY66" fmla="*/ 636334 h 6858000"/>
              <a:gd name="connsiteX67" fmla="*/ 6648639 w 8027914"/>
              <a:gd name="connsiteY67" fmla="*/ 1203843 h 6858000"/>
              <a:gd name="connsiteX68" fmla="*/ 6691411 w 8027914"/>
              <a:gd name="connsiteY68" fmla="*/ 1330435 h 6858000"/>
              <a:gd name="connsiteX69" fmla="*/ 6818002 w 8027914"/>
              <a:gd name="connsiteY69" fmla="*/ 1287663 h 6858000"/>
              <a:gd name="connsiteX70" fmla="*/ 7098904 w 8027914"/>
              <a:gd name="connsiteY70" fmla="*/ 720685 h 6858000"/>
              <a:gd name="connsiteX71" fmla="*/ 7056199 w 8027914"/>
              <a:gd name="connsiteY71" fmla="*/ 594026 h 6858000"/>
              <a:gd name="connsiteX72" fmla="*/ 7020015 w 8027914"/>
              <a:gd name="connsiteY72" fmla="*/ 584375 h 6858000"/>
              <a:gd name="connsiteX73" fmla="*/ 3424552 w 8027914"/>
              <a:gd name="connsiteY73" fmla="*/ 0 h 6858000"/>
              <a:gd name="connsiteX74" fmla="*/ 8027914 w 8027914"/>
              <a:gd name="connsiteY74" fmla="*/ 0 h 6858000"/>
              <a:gd name="connsiteX75" fmla="*/ 8027914 w 8027914"/>
              <a:gd name="connsiteY75" fmla="*/ 6345763 h 6858000"/>
              <a:gd name="connsiteX76" fmla="*/ 7167490 w 8027914"/>
              <a:gd name="connsiteY76" fmla="*/ 6345763 h 6858000"/>
              <a:gd name="connsiteX77" fmla="*/ 7026558 w 8027914"/>
              <a:gd name="connsiteY77" fmla="*/ 6345763 h 6858000"/>
              <a:gd name="connsiteX78" fmla="*/ 6870546 w 8027914"/>
              <a:gd name="connsiteY78" fmla="*/ 6501775 h 6858000"/>
              <a:gd name="connsiteX79" fmla="*/ 7026558 w 8027914"/>
              <a:gd name="connsiteY79" fmla="*/ 6657787 h 6858000"/>
              <a:gd name="connsiteX80" fmla="*/ 7167490 w 8027914"/>
              <a:gd name="connsiteY80" fmla="*/ 6658963 h 6858000"/>
              <a:gd name="connsiteX81" fmla="*/ 8027914 w 8027914"/>
              <a:gd name="connsiteY81" fmla="*/ 6658963 h 6858000"/>
              <a:gd name="connsiteX82" fmla="*/ 8027914 w 8027914"/>
              <a:gd name="connsiteY82" fmla="*/ 6858000 h 6858000"/>
              <a:gd name="connsiteX83" fmla="*/ 0 w 8027914"/>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027914" h="6858000">
                <a:moveTo>
                  <a:pt x="6536967" y="1493764"/>
                </a:moveTo>
                <a:lnTo>
                  <a:pt x="6576755" y="1580502"/>
                </a:lnTo>
                <a:lnTo>
                  <a:pt x="6493069" y="1580502"/>
                </a:lnTo>
                <a:close/>
                <a:moveTo>
                  <a:pt x="6844131" y="1458618"/>
                </a:moveTo>
                <a:lnTo>
                  <a:pt x="6874635" y="1458618"/>
                </a:lnTo>
                <a:cubicBezTo>
                  <a:pt x="6903349" y="1458618"/>
                  <a:pt x="6926624" y="1481893"/>
                  <a:pt x="6926624" y="1510607"/>
                </a:cubicBezTo>
                <a:cubicBezTo>
                  <a:pt x="6926624" y="1539322"/>
                  <a:pt x="6903349" y="1562597"/>
                  <a:pt x="6874635" y="1562597"/>
                </a:cubicBezTo>
                <a:lnTo>
                  <a:pt x="6874635" y="1562067"/>
                </a:lnTo>
                <a:lnTo>
                  <a:pt x="6844131" y="1562067"/>
                </a:lnTo>
                <a:close/>
                <a:moveTo>
                  <a:pt x="6802088" y="1444028"/>
                </a:moveTo>
                <a:lnTo>
                  <a:pt x="6802088" y="1686735"/>
                </a:lnTo>
                <a:lnTo>
                  <a:pt x="6843865" y="1686735"/>
                </a:lnTo>
                <a:lnTo>
                  <a:pt x="6843865" y="1577982"/>
                </a:lnTo>
                <a:lnTo>
                  <a:pt x="6897845" y="1577982"/>
                </a:lnTo>
                <a:cubicBezTo>
                  <a:pt x="6935346" y="1578387"/>
                  <a:pt x="6966483" y="1549123"/>
                  <a:pt x="6968402" y="1511668"/>
                </a:cubicBezTo>
                <a:cubicBezTo>
                  <a:pt x="6968402" y="1474931"/>
                  <a:pt x="6931929" y="1445355"/>
                  <a:pt x="6892407" y="1445355"/>
                </a:cubicBezTo>
                <a:lnTo>
                  <a:pt x="6892672" y="1444028"/>
                </a:lnTo>
                <a:close/>
                <a:moveTo>
                  <a:pt x="7392144" y="1443498"/>
                </a:moveTo>
                <a:lnTo>
                  <a:pt x="7474505" y="1566973"/>
                </a:lnTo>
                <a:lnTo>
                  <a:pt x="7383920" y="1687134"/>
                </a:lnTo>
                <a:lnTo>
                  <a:pt x="7402753" y="1687134"/>
                </a:lnTo>
                <a:lnTo>
                  <a:pt x="7483125" y="1581032"/>
                </a:lnTo>
                <a:lnTo>
                  <a:pt x="7554080" y="1687134"/>
                </a:lnTo>
                <a:lnTo>
                  <a:pt x="7597316" y="1687134"/>
                </a:lnTo>
                <a:lnTo>
                  <a:pt x="7506069" y="1550528"/>
                </a:lnTo>
                <a:lnTo>
                  <a:pt x="7586441" y="1443498"/>
                </a:lnTo>
                <a:lnTo>
                  <a:pt x="7567343" y="1443498"/>
                </a:lnTo>
                <a:lnTo>
                  <a:pt x="7496786" y="1537133"/>
                </a:lnTo>
                <a:lnTo>
                  <a:pt x="7434717" y="1443498"/>
                </a:lnTo>
                <a:close/>
                <a:moveTo>
                  <a:pt x="7100896" y="1443498"/>
                </a:moveTo>
                <a:lnTo>
                  <a:pt x="7100896" y="1687398"/>
                </a:lnTo>
                <a:lnTo>
                  <a:pt x="7270260" y="1687398"/>
                </a:lnTo>
                <a:lnTo>
                  <a:pt x="7270260" y="1671749"/>
                </a:lnTo>
                <a:lnTo>
                  <a:pt x="7141877" y="1671749"/>
                </a:lnTo>
                <a:lnTo>
                  <a:pt x="7141877" y="1578910"/>
                </a:lnTo>
                <a:lnTo>
                  <a:pt x="7230736" y="1578910"/>
                </a:lnTo>
                <a:lnTo>
                  <a:pt x="7230736" y="1560873"/>
                </a:lnTo>
                <a:lnTo>
                  <a:pt x="7141877" y="1560873"/>
                </a:lnTo>
                <a:lnTo>
                  <a:pt x="7141877" y="1459281"/>
                </a:lnTo>
                <a:lnTo>
                  <a:pt x="7270260" y="1459281"/>
                </a:lnTo>
                <a:lnTo>
                  <a:pt x="7270260" y="1443498"/>
                </a:lnTo>
                <a:close/>
                <a:moveTo>
                  <a:pt x="6542272" y="1437928"/>
                </a:moveTo>
                <a:lnTo>
                  <a:pt x="6417869" y="1687134"/>
                </a:lnTo>
                <a:lnTo>
                  <a:pt x="6438426" y="1687134"/>
                </a:lnTo>
                <a:lnTo>
                  <a:pt x="6484580" y="1596019"/>
                </a:lnTo>
                <a:lnTo>
                  <a:pt x="6583519" y="1596019"/>
                </a:lnTo>
                <a:lnTo>
                  <a:pt x="6625695" y="1686603"/>
                </a:lnTo>
                <a:lnTo>
                  <a:pt x="6667339" y="1686603"/>
                </a:lnTo>
                <a:lnTo>
                  <a:pt x="6552352" y="1437928"/>
                </a:lnTo>
                <a:close/>
                <a:moveTo>
                  <a:pt x="7327423" y="1151193"/>
                </a:moveTo>
                <a:cubicBezTo>
                  <a:pt x="7275272" y="1151411"/>
                  <a:pt x="7233171" y="1193866"/>
                  <a:pt x="7233388" y="1246017"/>
                </a:cubicBezTo>
                <a:lnTo>
                  <a:pt x="7234183" y="1245619"/>
                </a:lnTo>
                <a:cubicBezTo>
                  <a:pt x="7234183" y="1297772"/>
                  <a:pt x="7276461" y="1340049"/>
                  <a:pt x="7328613" y="1340049"/>
                </a:cubicBezTo>
                <a:cubicBezTo>
                  <a:pt x="7380607" y="1339611"/>
                  <a:pt x="7422464" y="1297223"/>
                  <a:pt x="7422247" y="1245228"/>
                </a:cubicBezTo>
                <a:cubicBezTo>
                  <a:pt x="7422028" y="1193077"/>
                  <a:pt x="7379574" y="1150976"/>
                  <a:pt x="7327423" y="1151193"/>
                </a:cubicBezTo>
                <a:close/>
                <a:moveTo>
                  <a:pt x="7182659" y="872910"/>
                </a:moveTo>
                <a:cubicBezTo>
                  <a:pt x="7145571" y="871130"/>
                  <a:pt x="7109273" y="891235"/>
                  <a:pt x="7092142" y="926785"/>
                </a:cubicBezTo>
                <a:lnTo>
                  <a:pt x="6959515" y="1203179"/>
                </a:lnTo>
                <a:cubicBezTo>
                  <a:pt x="6933412" y="1248921"/>
                  <a:pt x="6949332" y="1307161"/>
                  <a:pt x="6995074" y="1333263"/>
                </a:cubicBezTo>
                <a:cubicBezTo>
                  <a:pt x="7040816" y="1359365"/>
                  <a:pt x="7099056" y="1343445"/>
                  <a:pt x="7125158" y="1297703"/>
                </a:cubicBezTo>
                <a:cubicBezTo>
                  <a:pt x="7127272" y="1294000"/>
                  <a:pt x="7129136" y="1290157"/>
                  <a:pt x="7130735" y="1286204"/>
                </a:cubicBezTo>
                <a:lnTo>
                  <a:pt x="7263361" y="1009810"/>
                </a:lnTo>
                <a:cubicBezTo>
                  <a:pt x="7286141" y="962380"/>
                  <a:pt x="7266200" y="905462"/>
                  <a:pt x="7218799" y="882621"/>
                </a:cubicBezTo>
                <a:lnTo>
                  <a:pt x="7219329" y="882223"/>
                </a:lnTo>
                <a:cubicBezTo>
                  <a:pt x="7207472" y="876528"/>
                  <a:pt x="7195022" y="873503"/>
                  <a:pt x="7182659" y="872910"/>
                </a:cubicBezTo>
                <a:close/>
                <a:moveTo>
                  <a:pt x="7020015" y="584375"/>
                </a:moveTo>
                <a:cubicBezTo>
                  <a:pt x="6983324" y="582139"/>
                  <a:pt x="6947128" y="601476"/>
                  <a:pt x="6929541" y="636334"/>
                </a:cubicBezTo>
                <a:lnTo>
                  <a:pt x="6648639" y="1203843"/>
                </a:lnTo>
                <a:cubicBezTo>
                  <a:pt x="6625493" y="1250611"/>
                  <a:pt x="6644643" y="1307289"/>
                  <a:pt x="6691411" y="1330435"/>
                </a:cubicBezTo>
                <a:cubicBezTo>
                  <a:pt x="6738179" y="1353581"/>
                  <a:pt x="6794856" y="1334431"/>
                  <a:pt x="6818002" y="1287663"/>
                </a:cubicBezTo>
                <a:lnTo>
                  <a:pt x="7098904" y="720685"/>
                </a:lnTo>
                <a:cubicBezTo>
                  <a:pt x="7121903" y="673903"/>
                  <a:pt x="7102828" y="617331"/>
                  <a:pt x="7056199" y="594026"/>
                </a:cubicBezTo>
                <a:cubicBezTo>
                  <a:pt x="7044530" y="588263"/>
                  <a:pt x="7032245" y="585120"/>
                  <a:pt x="7020015" y="584375"/>
                </a:cubicBezTo>
                <a:close/>
                <a:moveTo>
                  <a:pt x="3424552" y="0"/>
                </a:moveTo>
                <a:lnTo>
                  <a:pt x="8027914" y="0"/>
                </a:lnTo>
                <a:lnTo>
                  <a:pt x="8027914" y="6345763"/>
                </a:lnTo>
                <a:lnTo>
                  <a:pt x="7167490" y="6345763"/>
                </a:lnTo>
                <a:lnTo>
                  <a:pt x="7026558" y="6345763"/>
                </a:lnTo>
                <a:cubicBezTo>
                  <a:pt x="6940395" y="6345763"/>
                  <a:pt x="6870546" y="6415612"/>
                  <a:pt x="6870546" y="6501775"/>
                </a:cubicBezTo>
                <a:cubicBezTo>
                  <a:pt x="6870546" y="6587938"/>
                  <a:pt x="6940395" y="6657787"/>
                  <a:pt x="7026558" y="6657787"/>
                </a:cubicBezTo>
                <a:lnTo>
                  <a:pt x="7167490" y="6658963"/>
                </a:lnTo>
                <a:lnTo>
                  <a:pt x="8027914" y="6658963"/>
                </a:lnTo>
                <a:lnTo>
                  <a:pt x="8027914" y="6858000"/>
                </a:lnTo>
                <a:lnTo>
                  <a:pt x="0" y="6858000"/>
                </a:lnTo>
                <a:close/>
              </a:path>
            </a:pathLst>
          </a:custGeom>
          <a:solidFill>
            <a:schemeClr val="tx1"/>
          </a:solidFill>
        </p:spPr>
        <p:txBody>
          <a:bodyPr wrap="square">
            <a:noAutofit/>
          </a:bodyPr>
          <a:lstStyle/>
          <a:p>
            <a:endParaRPr lang="en-GB"/>
          </a:p>
        </p:txBody>
      </p:sp>
      <p:sp>
        <p:nvSpPr>
          <p:cNvPr id="2" name="Title 1">
            <a:extLst>
              <a:ext uri="{FF2B5EF4-FFF2-40B4-BE49-F238E27FC236}">
                <a16:creationId xmlns:a16="http://schemas.microsoft.com/office/drawing/2014/main" id="{4CE4208A-9DF2-1025-8A48-FCB86ABF40E9}"/>
              </a:ext>
            </a:extLst>
          </p:cNvPr>
          <p:cNvSpPr>
            <a:spLocks noGrp="1"/>
          </p:cNvSpPr>
          <p:nvPr>
            <p:ph type="title"/>
          </p:nvPr>
        </p:nvSpPr>
        <p:spPr>
          <a:xfrm>
            <a:off x="407988" y="1185863"/>
            <a:ext cx="5078412" cy="2852737"/>
          </a:xfrm>
        </p:spPr>
        <p:txBody>
          <a:bodyPr anchor="b">
            <a:normAutofit/>
          </a:bodyPr>
          <a:lstStyle>
            <a:lvl1pPr>
              <a:defRPr sz="350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8F8BC25-AC72-A9FD-A268-A52C2B85EF7E}"/>
              </a:ext>
            </a:extLst>
          </p:cNvPr>
          <p:cNvSpPr>
            <a:spLocks noGrp="1"/>
          </p:cNvSpPr>
          <p:nvPr>
            <p:ph type="body" idx="1"/>
          </p:nvPr>
        </p:nvSpPr>
        <p:spPr>
          <a:xfrm>
            <a:off x="407988" y="4141788"/>
            <a:ext cx="507841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FFA001D-FAB2-851B-EF10-2824B615ED89}"/>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3BDE1B1A-5D85-88FF-77E1-890BB4B85BBF}"/>
              </a:ext>
            </a:extLst>
          </p:cNvPr>
          <p:cNvSpPr>
            <a:spLocks noGrp="1"/>
          </p:cNvSpPr>
          <p:nvPr>
            <p:ph type="sldNum" sz="quarter" idx="12"/>
          </p:nvPr>
        </p:nvSpPr>
        <p:spPr/>
        <p:txBody>
          <a:bodyPr/>
          <a:lstStyle/>
          <a:p>
            <a:fld id="{9C7AF368-EED1-4178-BC3A-8C3690AAB4F2}" type="slidenum">
              <a:rPr lang="en-GB" smtClean="0"/>
              <a:t>‹#›</a:t>
            </a:fld>
            <a:endParaRPr lang="en-GB"/>
          </a:p>
        </p:txBody>
      </p:sp>
    </p:spTree>
    <p:extLst>
      <p:ext uri="{BB962C8B-B14F-4D97-AF65-F5344CB8AC3E}">
        <p14:creationId xmlns:p14="http://schemas.microsoft.com/office/powerpoint/2010/main" val="13032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Section Header - Dark logo">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D9FA3F-3555-B810-D4A6-EDB12027991C}"/>
              </a:ext>
            </a:extLst>
          </p:cNvPr>
          <p:cNvSpPr/>
          <p:nvPr userDrawn="1"/>
        </p:nvSpPr>
        <p:spPr>
          <a:xfrm>
            <a:off x="10191750" y="1500468"/>
            <a:ext cx="1704975" cy="4235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E4208A-9DF2-1025-8A48-FCB86ABF40E9}"/>
              </a:ext>
            </a:extLst>
          </p:cNvPr>
          <p:cNvSpPr>
            <a:spLocks noGrp="1"/>
          </p:cNvSpPr>
          <p:nvPr>
            <p:ph type="title"/>
          </p:nvPr>
        </p:nvSpPr>
        <p:spPr>
          <a:xfrm>
            <a:off x="407988" y="1185863"/>
            <a:ext cx="5078412" cy="2852737"/>
          </a:xfrm>
        </p:spPr>
        <p:txBody>
          <a:bodyPr anchor="b">
            <a:normAutofit/>
          </a:bodyPr>
          <a:lstStyle>
            <a:lvl1pPr>
              <a:defRPr sz="350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8F8BC25-AC72-A9FD-A268-A52C2B85EF7E}"/>
              </a:ext>
            </a:extLst>
          </p:cNvPr>
          <p:cNvSpPr>
            <a:spLocks noGrp="1"/>
          </p:cNvSpPr>
          <p:nvPr>
            <p:ph type="body" idx="1"/>
          </p:nvPr>
        </p:nvSpPr>
        <p:spPr>
          <a:xfrm>
            <a:off x="407988" y="4141788"/>
            <a:ext cx="507841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FFA001D-FAB2-851B-EF10-2824B615ED89}"/>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3BDE1B1A-5D85-88FF-77E1-890BB4B85BBF}"/>
              </a:ext>
            </a:extLst>
          </p:cNvPr>
          <p:cNvSpPr>
            <a:spLocks noGrp="1"/>
          </p:cNvSpPr>
          <p:nvPr>
            <p:ph type="sldNum" sz="quarter" idx="12"/>
          </p:nvPr>
        </p:nvSpPr>
        <p:spPr/>
        <p:txBody>
          <a:bodyPr/>
          <a:lstStyle/>
          <a:p>
            <a:fld id="{9C7AF368-EED1-4178-BC3A-8C3690AAB4F2}" type="slidenum">
              <a:rPr lang="en-GB" smtClean="0"/>
              <a:t>‹#›</a:t>
            </a:fld>
            <a:endParaRPr lang="en-GB"/>
          </a:p>
        </p:txBody>
      </p:sp>
      <p:sp>
        <p:nvSpPr>
          <p:cNvPr id="4" name="Rectangle 3">
            <a:extLst>
              <a:ext uri="{FF2B5EF4-FFF2-40B4-BE49-F238E27FC236}">
                <a16:creationId xmlns:a16="http://schemas.microsoft.com/office/drawing/2014/main" id="{FF1AABD9-0B2C-3279-F23A-133C7A80C006}"/>
              </a:ext>
            </a:extLst>
          </p:cNvPr>
          <p:cNvSpPr/>
          <p:nvPr userDrawn="1"/>
        </p:nvSpPr>
        <p:spPr>
          <a:xfrm>
            <a:off x="10382251" y="1409700"/>
            <a:ext cx="16002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01E1B519-090F-1B10-B28C-AFF6DBAEABEB}"/>
              </a:ext>
            </a:extLst>
          </p:cNvPr>
          <p:cNvSpPr>
            <a:spLocks noGrp="1"/>
          </p:cNvSpPr>
          <p:nvPr>
            <p:ph type="pic" sz="quarter" idx="14"/>
          </p:nvPr>
        </p:nvSpPr>
        <p:spPr>
          <a:xfrm>
            <a:off x="4164086" y="0"/>
            <a:ext cx="8027914" cy="6858000"/>
          </a:xfrm>
          <a:custGeom>
            <a:avLst/>
            <a:gdLst>
              <a:gd name="connsiteX0" fmla="*/ 6536967 w 8027914"/>
              <a:gd name="connsiteY0" fmla="*/ 1493764 h 6858000"/>
              <a:gd name="connsiteX1" fmla="*/ 6576755 w 8027914"/>
              <a:gd name="connsiteY1" fmla="*/ 1580502 h 6858000"/>
              <a:gd name="connsiteX2" fmla="*/ 6493069 w 8027914"/>
              <a:gd name="connsiteY2" fmla="*/ 1580502 h 6858000"/>
              <a:gd name="connsiteX3" fmla="*/ 6844131 w 8027914"/>
              <a:gd name="connsiteY3" fmla="*/ 1458618 h 6858000"/>
              <a:gd name="connsiteX4" fmla="*/ 6874635 w 8027914"/>
              <a:gd name="connsiteY4" fmla="*/ 1458618 h 6858000"/>
              <a:gd name="connsiteX5" fmla="*/ 6926624 w 8027914"/>
              <a:gd name="connsiteY5" fmla="*/ 1510607 h 6858000"/>
              <a:gd name="connsiteX6" fmla="*/ 6874635 w 8027914"/>
              <a:gd name="connsiteY6" fmla="*/ 1562597 h 6858000"/>
              <a:gd name="connsiteX7" fmla="*/ 6874635 w 8027914"/>
              <a:gd name="connsiteY7" fmla="*/ 1562067 h 6858000"/>
              <a:gd name="connsiteX8" fmla="*/ 6844131 w 8027914"/>
              <a:gd name="connsiteY8" fmla="*/ 1562067 h 6858000"/>
              <a:gd name="connsiteX9" fmla="*/ 6802088 w 8027914"/>
              <a:gd name="connsiteY9" fmla="*/ 1444028 h 6858000"/>
              <a:gd name="connsiteX10" fmla="*/ 6802088 w 8027914"/>
              <a:gd name="connsiteY10" fmla="*/ 1686735 h 6858000"/>
              <a:gd name="connsiteX11" fmla="*/ 6843865 w 8027914"/>
              <a:gd name="connsiteY11" fmla="*/ 1686735 h 6858000"/>
              <a:gd name="connsiteX12" fmla="*/ 6843865 w 8027914"/>
              <a:gd name="connsiteY12" fmla="*/ 1577982 h 6858000"/>
              <a:gd name="connsiteX13" fmla="*/ 6897845 w 8027914"/>
              <a:gd name="connsiteY13" fmla="*/ 1577982 h 6858000"/>
              <a:gd name="connsiteX14" fmla="*/ 6968402 w 8027914"/>
              <a:gd name="connsiteY14" fmla="*/ 1511668 h 6858000"/>
              <a:gd name="connsiteX15" fmla="*/ 6892407 w 8027914"/>
              <a:gd name="connsiteY15" fmla="*/ 1445355 h 6858000"/>
              <a:gd name="connsiteX16" fmla="*/ 6892672 w 8027914"/>
              <a:gd name="connsiteY16" fmla="*/ 1444028 h 6858000"/>
              <a:gd name="connsiteX17" fmla="*/ 7392144 w 8027914"/>
              <a:gd name="connsiteY17" fmla="*/ 1443498 h 6858000"/>
              <a:gd name="connsiteX18" fmla="*/ 7474505 w 8027914"/>
              <a:gd name="connsiteY18" fmla="*/ 1566973 h 6858000"/>
              <a:gd name="connsiteX19" fmla="*/ 7383920 w 8027914"/>
              <a:gd name="connsiteY19" fmla="*/ 1687134 h 6858000"/>
              <a:gd name="connsiteX20" fmla="*/ 7402753 w 8027914"/>
              <a:gd name="connsiteY20" fmla="*/ 1687134 h 6858000"/>
              <a:gd name="connsiteX21" fmla="*/ 7483125 w 8027914"/>
              <a:gd name="connsiteY21" fmla="*/ 1581032 h 6858000"/>
              <a:gd name="connsiteX22" fmla="*/ 7554080 w 8027914"/>
              <a:gd name="connsiteY22" fmla="*/ 1687134 h 6858000"/>
              <a:gd name="connsiteX23" fmla="*/ 7597316 w 8027914"/>
              <a:gd name="connsiteY23" fmla="*/ 1687134 h 6858000"/>
              <a:gd name="connsiteX24" fmla="*/ 7506069 w 8027914"/>
              <a:gd name="connsiteY24" fmla="*/ 1550528 h 6858000"/>
              <a:gd name="connsiteX25" fmla="*/ 7586441 w 8027914"/>
              <a:gd name="connsiteY25" fmla="*/ 1443498 h 6858000"/>
              <a:gd name="connsiteX26" fmla="*/ 7567343 w 8027914"/>
              <a:gd name="connsiteY26" fmla="*/ 1443498 h 6858000"/>
              <a:gd name="connsiteX27" fmla="*/ 7496786 w 8027914"/>
              <a:gd name="connsiteY27" fmla="*/ 1537133 h 6858000"/>
              <a:gd name="connsiteX28" fmla="*/ 7434717 w 8027914"/>
              <a:gd name="connsiteY28" fmla="*/ 1443498 h 6858000"/>
              <a:gd name="connsiteX29" fmla="*/ 7100896 w 8027914"/>
              <a:gd name="connsiteY29" fmla="*/ 1443498 h 6858000"/>
              <a:gd name="connsiteX30" fmla="*/ 7100896 w 8027914"/>
              <a:gd name="connsiteY30" fmla="*/ 1687398 h 6858000"/>
              <a:gd name="connsiteX31" fmla="*/ 7270260 w 8027914"/>
              <a:gd name="connsiteY31" fmla="*/ 1687398 h 6858000"/>
              <a:gd name="connsiteX32" fmla="*/ 7270260 w 8027914"/>
              <a:gd name="connsiteY32" fmla="*/ 1671749 h 6858000"/>
              <a:gd name="connsiteX33" fmla="*/ 7141877 w 8027914"/>
              <a:gd name="connsiteY33" fmla="*/ 1671749 h 6858000"/>
              <a:gd name="connsiteX34" fmla="*/ 7141877 w 8027914"/>
              <a:gd name="connsiteY34" fmla="*/ 1578910 h 6858000"/>
              <a:gd name="connsiteX35" fmla="*/ 7230736 w 8027914"/>
              <a:gd name="connsiteY35" fmla="*/ 1578910 h 6858000"/>
              <a:gd name="connsiteX36" fmla="*/ 7230736 w 8027914"/>
              <a:gd name="connsiteY36" fmla="*/ 1560873 h 6858000"/>
              <a:gd name="connsiteX37" fmla="*/ 7141877 w 8027914"/>
              <a:gd name="connsiteY37" fmla="*/ 1560873 h 6858000"/>
              <a:gd name="connsiteX38" fmla="*/ 7141877 w 8027914"/>
              <a:gd name="connsiteY38" fmla="*/ 1459281 h 6858000"/>
              <a:gd name="connsiteX39" fmla="*/ 7270260 w 8027914"/>
              <a:gd name="connsiteY39" fmla="*/ 1459281 h 6858000"/>
              <a:gd name="connsiteX40" fmla="*/ 7270260 w 8027914"/>
              <a:gd name="connsiteY40" fmla="*/ 1443498 h 6858000"/>
              <a:gd name="connsiteX41" fmla="*/ 6542272 w 8027914"/>
              <a:gd name="connsiteY41" fmla="*/ 1437928 h 6858000"/>
              <a:gd name="connsiteX42" fmla="*/ 6417869 w 8027914"/>
              <a:gd name="connsiteY42" fmla="*/ 1687134 h 6858000"/>
              <a:gd name="connsiteX43" fmla="*/ 6438426 w 8027914"/>
              <a:gd name="connsiteY43" fmla="*/ 1687134 h 6858000"/>
              <a:gd name="connsiteX44" fmla="*/ 6484580 w 8027914"/>
              <a:gd name="connsiteY44" fmla="*/ 1596019 h 6858000"/>
              <a:gd name="connsiteX45" fmla="*/ 6583519 w 8027914"/>
              <a:gd name="connsiteY45" fmla="*/ 1596019 h 6858000"/>
              <a:gd name="connsiteX46" fmla="*/ 6625695 w 8027914"/>
              <a:gd name="connsiteY46" fmla="*/ 1686603 h 6858000"/>
              <a:gd name="connsiteX47" fmla="*/ 6667339 w 8027914"/>
              <a:gd name="connsiteY47" fmla="*/ 1686603 h 6858000"/>
              <a:gd name="connsiteX48" fmla="*/ 6552352 w 8027914"/>
              <a:gd name="connsiteY48" fmla="*/ 1437928 h 6858000"/>
              <a:gd name="connsiteX49" fmla="*/ 7327423 w 8027914"/>
              <a:gd name="connsiteY49" fmla="*/ 1151193 h 6858000"/>
              <a:gd name="connsiteX50" fmla="*/ 7233388 w 8027914"/>
              <a:gd name="connsiteY50" fmla="*/ 1246017 h 6858000"/>
              <a:gd name="connsiteX51" fmla="*/ 7234183 w 8027914"/>
              <a:gd name="connsiteY51" fmla="*/ 1245619 h 6858000"/>
              <a:gd name="connsiteX52" fmla="*/ 7328613 w 8027914"/>
              <a:gd name="connsiteY52" fmla="*/ 1340049 h 6858000"/>
              <a:gd name="connsiteX53" fmla="*/ 7422247 w 8027914"/>
              <a:gd name="connsiteY53" fmla="*/ 1245228 h 6858000"/>
              <a:gd name="connsiteX54" fmla="*/ 7327423 w 8027914"/>
              <a:gd name="connsiteY54" fmla="*/ 1151193 h 6858000"/>
              <a:gd name="connsiteX55" fmla="*/ 7182659 w 8027914"/>
              <a:gd name="connsiteY55" fmla="*/ 872910 h 6858000"/>
              <a:gd name="connsiteX56" fmla="*/ 7092142 w 8027914"/>
              <a:gd name="connsiteY56" fmla="*/ 926785 h 6858000"/>
              <a:gd name="connsiteX57" fmla="*/ 6959515 w 8027914"/>
              <a:gd name="connsiteY57" fmla="*/ 1203179 h 6858000"/>
              <a:gd name="connsiteX58" fmla="*/ 6995074 w 8027914"/>
              <a:gd name="connsiteY58" fmla="*/ 1333263 h 6858000"/>
              <a:gd name="connsiteX59" fmla="*/ 7125158 w 8027914"/>
              <a:gd name="connsiteY59" fmla="*/ 1297703 h 6858000"/>
              <a:gd name="connsiteX60" fmla="*/ 7130735 w 8027914"/>
              <a:gd name="connsiteY60" fmla="*/ 1286204 h 6858000"/>
              <a:gd name="connsiteX61" fmla="*/ 7263361 w 8027914"/>
              <a:gd name="connsiteY61" fmla="*/ 1009810 h 6858000"/>
              <a:gd name="connsiteX62" fmla="*/ 7218799 w 8027914"/>
              <a:gd name="connsiteY62" fmla="*/ 882621 h 6858000"/>
              <a:gd name="connsiteX63" fmla="*/ 7219329 w 8027914"/>
              <a:gd name="connsiteY63" fmla="*/ 882223 h 6858000"/>
              <a:gd name="connsiteX64" fmla="*/ 7182659 w 8027914"/>
              <a:gd name="connsiteY64" fmla="*/ 872910 h 6858000"/>
              <a:gd name="connsiteX65" fmla="*/ 7020015 w 8027914"/>
              <a:gd name="connsiteY65" fmla="*/ 584375 h 6858000"/>
              <a:gd name="connsiteX66" fmla="*/ 6929541 w 8027914"/>
              <a:gd name="connsiteY66" fmla="*/ 636334 h 6858000"/>
              <a:gd name="connsiteX67" fmla="*/ 6648639 w 8027914"/>
              <a:gd name="connsiteY67" fmla="*/ 1203843 h 6858000"/>
              <a:gd name="connsiteX68" fmla="*/ 6691411 w 8027914"/>
              <a:gd name="connsiteY68" fmla="*/ 1330435 h 6858000"/>
              <a:gd name="connsiteX69" fmla="*/ 6818002 w 8027914"/>
              <a:gd name="connsiteY69" fmla="*/ 1287663 h 6858000"/>
              <a:gd name="connsiteX70" fmla="*/ 7098904 w 8027914"/>
              <a:gd name="connsiteY70" fmla="*/ 720685 h 6858000"/>
              <a:gd name="connsiteX71" fmla="*/ 7056199 w 8027914"/>
              <a:gd name="connsiteY71" fmla="*/ 594026 h 6858000"/>
              <a:gd name="connsiteX72" fmla="*/ 7020015 w 8027914"/>
              <a:gd name="connsiteY72" fmla="*/ 584375 h 6858000"/>
              <a:gd name="connsiteX73" fmla="*/ 3424552 w 8027914"/>
              <a:gd name="connsiteY73" fmla="*/ 0 h 6858000"/>
              <a:gd name="connsiteX74" fmla="*/ 8027914 w 8027914"/>
              <a:gd name="connsiteY74" fmla="*/ 0 h 6858000"/>
              <a:gd name="connsiteX75" fmla="*/ 8027914 w 8027914"/>
              <a:gd name="connsiteY75" fmla="*/ 6345763 h 6858000"/>
              <a:gd name="connsiteX76" fmla="*/ 7167490 w 8027914"/>
              <a:gd name="connsiteY76" fmla="*/ 6345763 h 6858000"/>
              <a:gd name="connsiteX77" fmla="*/ 7026558 w 8027914"/>
              <a:gd name="connsiteY77" fmla="*/ 6345763 h 6858000"/>
              <a:gd name="connsiteX78" fmla="*/ 6870546 w 8027914"/>
              <a:gd name="connsiteY78" fmla="*/ 6501775 h 6858000"/>
              <a:gd name="connsiteX79" fmla="*/ 7026558 w 8027914"/>
              <a:gd name="connsiteY79" fmla="*/ 6657787 h 6858000"/>
              <a:gd name="connsiteX80" fmla="*/ 7167490 w 8027914"/>
              <a:gd name="connsiteY80" fmla="*/ 6658963 h 6858000"/>
              <a:gd name="connsiteX81" fmla="*/ 8027914 w 8027914"/>
              <a:gd name="connsiteY81" fmla="*/ 6658963 h 6858000"/>
              <a:gd name="connsiteX82" fmla="*/ 8027914 w 8027914"/>
              <a:gd name="connsiteY82" fmla="*/ 6858000 h 6858000"/>
              <a:gd name="connsiteX83" fmla="*/ 0 w 8027914"/>
              <a:gd name="connsiteY8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027914" h="6858000">
                <a:moveTo>
                  <a:pt x="6536967" y="1493764"/>
                </a:moveTo>
                <a:lnTo>
                  <a:pt x="6576755" y="1580502"/>
                </a:lnTo>
                <a:lnTo>
                  <a:pt x="6493069" y="1580502"/>
                </a:lnTo>
                <a:close/>
                <a:moveTo>
                  <a:pt x="6844131" y="1458618"/>
                </a:moveTo>
                <a:lnTo>
                  <a:pt x="6874635" y="1458618"/>
                </a:lnTo>
                <a:cubicBezTo>
                  <a:pt x="6903349" y="1458618"/>
                  <a:pt x="6926624" y="1481893"/>
                  <a:pt x="6926624" y="1510607"/>
                </a:cubicBezTo>
                <a:cubicBezTo>
                  <a:pt x="6926624" y="1539322"/>
                  <a:pt x="6903349" y="1562597"/>
                  <a:pt x="6874635" y="1562597"/>
                </a:cubicBezTo>
                <a:lnTo>
                  <a:pt x="6874635" y="1562067"/>
                </a:lnTo>
                <a:lnTo>
                  <a:pt x="6844131" y="1562067"/>
                </a:lnTo>
                <a:close/>
                <a:moveTo>
                  <a:pt x="6802088" y="1444028"/>
                </a:moveTo>
                <a:lnTo>
                  <a:pt x="6802088" y="1686735"/>
                </a:lnTo>
                <a:lnTo>
                  <a:pt x="6843865" y="1686735"/>
                </a:lnTo>
                <a:lnTo>
                  <a:pt x="6843865" y="1577982"/>
                </a:lnTo>
                <a:lnTo>
                  <a:pt x="6897845" y="1577982"/>
                </a:lnTo>
                <a:cubicBezTo>
                  <a:pt x="6935346" y="1578387"/>
                  <a:pt x="6966483" y="1549123"/>
                  <a:pt x="6968402" y="1511668"/>
                </a:cubicBezTo>
                <a:cubicBezTo>
                  <a:pt x="6968402" y="1474931"/>
                  <a:pt x="6931929" y="1445355"/>
                  <a:pt x="6892407" y="1445355"/>
                </a:cubicBezTo>
                <a:lnTo>
                  <a:pt x="6892672" y="1444028"/>
                </a:lnTo>
                <a:close/>
                <a:moveTo>
                  <a:pt x="7392144" y="1443498"/>
                </a:moveTo>
                <a:lnTo>
                  <a:pt x="7474505" y="1566973"/>
                </a:lnTo>
                <a:lnTo>
                  <a:pt x="7383920" y="1687134"/>
                </a:lnTo>
                <a:lnTo>
                  <a:pt x="7402753" y="1687134"/>
                </a:lnTo>
                <a:lnTo>
                  <a:pt x="7483125" y="1581032"/>
                </a:lnTo>
                <a:lnTo>
                  <a:pt x="7554080" y="1687134"/>
                </a:lnTo>
                <a:lnTo>
                  <a:pt x="7597316" y="1687134"/>
                </a:lnTo>
                <a:lnTo>
                  <a:pt x="7506069" y="1550528"/>
                </a:lnTo>
                <a:lnTo>
                  <a:pt x="7586441" y="1443498"/>
                </a:lnTo>
                <a:lnTo>
                  <a:pt x="7567343" y="1443498"/>
                </a:lnTo>
                <a:lnTo>
                  <a:pt x="7496786" y="1537133"/>
                </a:lnTo>
                <a:lnTo>
                  <a:pt x="7434717" y="1443498"/>
                </a:lnTo>
                <a:close/>
                <a:moveTo>
                  <a:pt x="7100896" y="1443498"/>
                </a:moveTo>
                <a:lnTo>
                  <a:pt x="7100896" y="1687398"/>
                </a:lnTo>
                <a:lnTo>
                  <a:pt x="7270260" y="1687398"/>
                </a:lnTo>
                <a:lnTo>
                  <a:pt x="7270260" y="1671749"/>
                </a:lnTo>
                <a:lnTo>
                  <a:pt x="7141877" y="1671749"/>
                </a:lnTo>
                <a:lnTo>
                  <a:pt x="7141877" y="1578910"/>
                </a:lnTo>
                <a:lnTo>
                  <a:pt x="7230736" y="1578910"/>
                </a:lnTo>
                <a:lnTo>
                  <a:pt x="7230736" y="1560873"/>
                </a:lnTo>
                <a:lnTo>
                  <a:pt x="7141877" y="1560873"/>
                </a:lnTo>
                <a:lnTo>
                  <a:pt x="7141877" y="1459281"/>
                </a:lnTo>
                <a:lnTo>
                  <a:pt x="7270260" y="1459281"/>
                </a:lnTo>
                <a:lnTo>
                  <a:pt x="7270260" y="1443498"/>
                </a:lnTo>
                <a:close/>
                <a:moveTo>
                  <a:pt x="6542272" y="1437928"/>
                </a:moveTo>
                <a:lnTo>
                  <a:pt x="6417869" y="1687134"/>
                </a:lnTo>
                <a:lnTo>
                  <a:pt x="6438426" y="1687134"/>
                </a:lnTo>
                <a:lnTo>
                  <a:pt x="6484580" y="1596019"/>
                </a:lnTo>
                <a:lnTo>
                  <a:pt x="6583519" y="1596019"/>
                </a:lnTo>
                <a:lnTo>
                  <a:pt x="6625695" y="1686603"/>
                </a:lnTo>
                <a:lnTo>
                  <a:pt x="6667339" y="1686603"/>
                </a:lnTo>
                <a:lnTo>
                  <a:pt x="6552352" y="1437928"/>
                </a:lnTo>
                <a:close/>
                <a:moveTo>
                  <a:pt x="7327423" y="1151193"/>
                </a:moveTo>
                <a:cubicBezTo>
                  <a:pt x="7275272" y="1151411"/>
                  <a:pt x="7233171" y="1193866"/>
                  <a:pt x="7233388" y="1246017"/>
                </a:cubicBezTo>
                <a:lnTo>
                  <a:pt x="7234183" y="1245619"/>
                </a:lnTo>
                <a:cubicBezTo>
                  <a:pt x="7234183" y="1297772"/>
                  <a:pt x="7276461" y="1340049"/>
                  <a:pt x="7328613" y="1340049"/>
                </a:cubicBezTo>
                <a:cubicBezTo>
                  <a:pt x="7380607" y="1339611"/>
                  <a:pt x="7422464" y="1297223"/>
                  <a:pt x="7422247" y="1245228"/>
                </a:cubicBezTo>
                <a:cubicBezTo>
                  <a:pt x="7422028" y="1193077"/>
                  <a:pt x="7379574" y="1150976"/>
                  <a:pt x="7327423" y="1151193"/>
                </a:cubicBezTo>
                <a:close/>
                <a:moveTo>
                  <a:pt x="7182659" y="872910"/>
                </a:moveTo>
                <a:cubicBezTo>
                  <a:pt x="7145571" y="871130"/>
                  <a:pt x="7109273" y="891235"/>
                  <a:pt x="7092142" y="926785"/>
                </a:cubicBezTo>
                <a:lnTo>
                  <a:pt x="6959515" y="1203179"/>
                </a:lnTo>
                <a:cubicBezTo>
                  <a:pt x="6933412" y="1248921"/>
                  <a:pt x="6949332" y="1307161"/>
                  <a:pt x="6995074" y="1333263"/>
                </a:cubicBezTo>
                <a:cubicBezTo>
                  <a:pt x="7040816" y="1359365"/>
                  <a:pt x="7099056" y="1343445"/>
                  <a:pt x="7125158" y="1297703"/>
                </a:cubicBezTo>
                <a:cubicBezTo>
                  <a:pt x="7127272" y="1294000"/>
                  <a:pt x="7129136" y="1290157"/>
                  <a:pt x="7130735" y="1286204"/>
                </a:cubicBezTo>
                <a:lnTo>
                  <a:pt x="7263361" y="1009810"/>
                </a:lnTo>
                <a:cubicBezTo>
                  <a:pt x="7286141" y="962380"/>
                  <a:pt x="7266200" y="905462"/>
                  <a:pt x="7218799" y="882621"/>
                </a:cubicBezTo>
                <a:lnTo>
                  <a:pt x="7219329" y="882223"/>
                </a:lnTo>
                <a:cubicBezTo>
                  <a:pt x="7207472" y="876528"/>
                  <a:pt x="7195022" y="873503"/>
                  <a:pt x="7182659" y="872910"/>
                </a:cubicBezTo>
                <a:close/>
                <a:moveTo>
                  <a:pt x="7020015" y="584375"/>
                </a:moveTo>
                <a:cubicBezTo>
                  <a:pt x="6983324" y="582139"/>
                  <a:pt x="6947128" y="601476"/>
                  <a:pt x="6929541" y="636334"/>
                </a:cubicBezTo>
                <a:lnTo>
                  <a:pt x="6648639" y="1203843"/>
                </a:lnTo>
                <a:cubicBezTo>
                  <a:pt x="6625493" y="1250611"/>
                  <a:pt x="6644643" y="1307289"/>
                  <a:pt x="6691411" y="1330435"/>
                </a:cubicBezTo>
                <a:cubicBezTo>
                  <a:pt x="6738179" y="1353581"/>
                  <a:pt x="6794856" y="1334431"/>
                  <a:pt x="6818002" y="1287663"/>
                </a:cubicBezTo>
                <a:lnTo>
                  <a:pt x="7098904" y="720685"/>
                </a:lnTo>
                <a:cubicBezTo>
                  <a:pt x="7121903" y="673903"/>
                  <a:pt x="7102828" y="617331"/>
                  <a:pt x="7056199" y="594026"/>
                </a:cubicBezTo>
                <a:cubicBezTo>
                  <a:pt x="7044530" y="588263"/>
                  <a:pt x="7032245" y="585120"/>
                  <a:pt x="7020015" y="584375"/>
                </a:cubicBezTo>
                <a:close/>
                <a:moveTo>
                  <a:pt x="3424552" y="0"/>
                </a:moveTo>
                <a:lnTo>
                  <a:pt x="8027914" y="0"/>
                </a:lnTo>
                <a:lnTo>
                  <a:pt x="8027914" y="6345763"/>
                </a:lnTo>
                <a:lnTo>
                  <a:pt x="7167490" y="6345763"/>
                </a:lnTo>
                <a:lnTo>
                  <a:pt x="7026558" y="6345763"/>
                </a:lnTo>
                <a:cubicBezTo>
                  <a:pt x="6940395" y="6345763"/>
                  <a:pt x="6870546" y="6415612"/>
                  <a:pt x="6870546" y="6501775"/>
                </a:cubicBezTo>
                <a:cubicBezTo>
                  <a:pt x="6870546" y="6587938"/>
                  <a:pt x="6940395" y="6657787"/>
                  <a:pt x="7026558" y="6657787"/>
                </a:cubicBezTo>
                <a:lnTo>
                  <a:pt x="7167490" y="6658963"/>
                </a:lnTo>
                <a:lnTo>
                  <a:pt x="8027914" y="6658963"/>
                </a:lnTo>
                <a:lnTo>
                  <a:pt x="8027914" y="6858000"/>
                </a:lnTo>
                <a:lnTo>
                  <a:pt x="0" y="6858000"/>
                </a:lnTo>
                <a:close/>
              </a:path>
            </a:pathLst>
          </a:custGeom>
          <a:solidFill>
            <a:schemeClr val="tx1"/>
          </a:solidFill>
        </p:spPr>
        <p:txBody>
          <a:bodyPr wrap="square">
            <a:noAutofit/>
          </a:bodyPr>
          <a:lstStyle/>
          <a:p>
            <a:endParaRPr lang="en-GB"/>
          </a:p>
        </p:txBody>
      </p:sp>
    </p:spTree>
    <p:extLst>
      <p:ext uri="{BB962C8B-B14F-4D97-AF65-F5344CB8AC3E}">
        <p14:creationId xmlns:p14="http://schemas.microsoft.com/office/powerpoint/2010/main" val="30056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48B0C208-6DAE-6E7C-6BA6-C75961D221D7}"/>
              </a:ext>
            </a:extLst>
          </p:cNvPr>
          <p:cNvSpPr>
            <a:spLocks noGrp="1"/>
          </p:cNvSpPr>
          <p:nvPr>
            <p:ph type="sldNum" sz="quarter" idx="12"/>
          </p:nvPr>
        </p:nvSpPr>
        <p:spPr/>
        <p:txBody>
          <a:bodyPr/>
          <a:lstStyle/>
          <a:p>
            <a:fld id="{9C7AF368-EED1-4178-BC3A-8C3690AAB4F2}" type="slidenum">
              <a:rPr lang="en-GB" smtClean="0"/>
              <a:t>‹#›</a:t>
            </a:fld>
            <a:endParaRPr lang="en-GB"/>
          </a:p>
        </p:txBody>
      </p:sp>
      <p:cxnSp>
        <p:nvCxnSpPr>
          <p:cNvPr id="6" name="Straight Connector 5">
            <a:extLst>
              <a:ext uri="{FF2B5EF4-FFF2-40B4-BE49-F238E27FC236}">
                <a16:creationId xmlns:a16="http://schemas.microsoft.com/office/drawing/2014/main" id="{720761FB-9898-F107-0625-7D84F6B9DF0F}"/>
              </a:ext>
            </a:extLst>
          </p:cNvPr>
          <p:cNvCxnSpPr>
            <a:cxnSpLocks/>
          </p:cNvCxnSpPr>
          <p:nvPr userDrawn="1"/>
        </p:nvCxnSpPr>
        <p:spPr>
          <a:xfrm>
            <a:off x="772998" y="4628241"/>
            <a:ext cx="11011015" cy="0"/>
          </a:xfrm>
          <a:prstGeom prst="line">
            <a:avLst/>
          </a:prstGeom>
          <a:ln>
            <a:solidFill>
              <a:schemeClr val="accent2"/>
            </a:solidFill>
            <a:headEnd w="lg" len="lg"/>
            <a:tailEnd type="non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4D171D0-7A74-5C87-8C36-5FAF4086B4BE}"/>
              </a:ext>
            </a:extLst>
          </p:cNvPr>
          <p:cNvGrpSpPr/>
          <p:nvPr userDrawn="1"/>
        </p:nvGrpSpPr>
        <p:grpSpPr>
          <a:xfrm>
            <a:off x="3848100" y="4412474"/>
            <a:ext cx="431534" cy="431534"/>
            <a:chOff x="3887774" y="3482671"/>
            <a:chExt cx="352186" cy="352186"/>
          </a:xfrm>
        </p:grpSpPr>
        <p:sp>
          <p:nvSpPr>
            <p:cNvPr id="11" name="Oval 10">
              <a:extLst>
                <a:ext uri="{FF2B5EF4-FFF2-40B4-BE49-F238E27FC236}">
                  <a16:creationId xmlns:a16="http://schemas.microsoft.com/office/drawing/2014/main" id="{EA1FDA09-0306-CA45-77A0-3175BA677370}"/>
                </a:ext>
              </a:extLst>
            </p:cNvPr>
            <p:cNvSpPr/>
            <p:nvPr/>
          </p:nvSpPr>
          <p:spPr>
            <a:xfrm>
              <a:off x="3887774" y="3482671"/>
              <a:ext cx="352186" cy="3521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50" dirty="0"/>
            </a:p>
          </p:txBody>
        </p:sp>
        <p:sp>
          <p:nvSpPr>
            <p:cNvPr id="12" name="Isosceles Triangle 11">
              <a:extLst>
                <a:ext uri="{FF2B5EF4-FFF2-40B4-BE49-F238E27FC236}">
                  <a16:creationId xmlns:a16="http://schemas.microsoft.com/office/drawing/2014/main" id="{1E0CFC2E-09E6-E05E-04B0-0CB59718FB00}"/>
                </a:ext>
              </a:extLst>
            </p:cNvPr>
            <p:cNvSpPr/>
            <p:nvPr/>
          </p:nvSpPr>
          <p:spPr>
            <a:xfrm rot="5400000">
              <a:off x="4003815" y="3590187"/>
              <a:ext cx="159101" cy="1371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E67EAAC2-EBE1-AE11-520A-84CA82CF94E0}"/>
              </a:ext>
            </a:extLst>
          </p:cNvPr>
          <p:cNvGrpSpPr/>
          <p:nvPr userDrawn="1"/>
        </p:nvGrpSpPr>
        <p:grpSpPr>
          <a:xfrm>
            <a:off x="7912366" y="4412474"/>
            <a:ext cx="431534" cy="431534"/>
            <a:chOff x="7952040" y="3482671"/>
            <a:chExt cx="352186" cy="352186"/>
          </a:xfrm>
        </p:grpSpPr>
        <p:sp>
          <p:nvSpPr>
            <p:cNvPr id="14" name="Oval 13">
              <a:extLst>
                <a:ext uri="{FF2B5EF4-FFF2-40B4-BE49-F238E27FC236}">
                  <a16:creationId xmlns:a16="http://schemas.microsoft.com/office/drawing/2014/main" id="{0161BD71-B83E-5224-B550-2D818E4B2FBB}"/>
                </a:ext>
              </a:extLst>
            </p:cNvPr>
            <p:cNvSpPr/>
            <p:nvPr/>
          </p:nvSpPr>
          <p:spPr>
            <a:xfrm>
              <a:off x="7952040" y="3482671"/>
              <a:ext cx="352186" cy="3521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050" dirty="0"/>
            </a:p>
          </p:txBody>
        </p:sp>
        <p:sp>
          <p:nvSpPr>
            <p:cNvPr id="15" name="Isosceles Triangle 14">
              <a:extLst>
                <a:ext uri="{FF2B5EF4-FFF2-40B4-BE49-F238E27FC236}">
                  <a16:creationId xmlns:a16="http://schemas.microsoft.com/office/drawing/2014/main" id="{2F91ECEE-E677-4FB4-97C3-81321BAC36D2}"/>
                </a:ext>
              </a:extLst>
            </p:cNvPr>
            <p:cNvSpPr/>
            <p:nvPr/>
          </p:nvSpPr>
          <p:spPr>
            <a:xfrm rot="5400000">
              <a:off x="8060488" y="3590186"/>
              <a:ext cx="159101" cy="1371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ECA70E67-7375-48BB-AC12-9EE62D52F508}"/>
              </a:ext>
            </a:extLst>
          </p:cNvPr>
          <p:cNvSpPr>
            <a:spLocks noGrp="1"/>
          </p:cNvSpPr>
          <p:nvPr>
            <p:ph type="body" sz="quarter" idx="18"/>
          </p:nvPr>
        </p:nvSpPr>
        <p:spPr>
          <a:xfrm>
            <a:off x="407988" y="1731357"/>
            <a:ext cx="11376025" cy="13421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6">
            <a:extLst>
              <a:ext uri="{FF2B5EF4-FFF2-40B4-BE49-F238E27FC236}">
                <a16:creationId xmlns:a16="http://schemas.microsoft.com/office/drawing/2014/main" id="{D0AC2215-7137-0D6B-4226-D0BFC3372AC0}"/>
              </a:ext>
            </a:extLst>
          </p:cNvPr>
          <p:cNvSpPr>
            <a:spLocks noGrp="1"/>
          </p:cNvSpPr>
          <p:nvPr>
            <p:ph type="body" sz="quarter" idx="19"/>
          </p:nvPr>
        </p:nvSpPr>
        <p:spPr>
          <a:xfrm>
            <a:off x="407988" y="3090632"/>
            <a:ext cx="3247487" cy="3075218"/>
          </a:xfrm>
          <a:prstGeom prst="roundRect">
            <a:avLst/>
          </a:prstGeom>
          <a:solidFill>
            <a:srgbClr val="EFEFEE"/>
          </a:solidFill>
        </p:spPr>
        <p:txBody>
          <a:bodyPr lIns="108000" tIns="108000" rIns="108000">
            <a:normAutofit/>
          </a:bodyPr>
          <a:lstStyle>
            <a:lvl1pPr>
              <a:defRPr sz="1400">
                <a:solidFill>
                  <a:schemeClr val="tx2"/>
                </a:solidFill>
              </a:defRPr>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16">
            <a:extLst>
              <a:ext uri="{FF2B5EF4-FFF2-40B4-BE49-F238E27FC236}">
                <a16:creationId xmlns:a16="http://schemas.microsoft.com/office/drawing/2014/main" id="{DD6EBE63-FF4A-7DB6-6ACD-FF0E6C006D23}"/>
              </a:ext>
            </a:extLst>
          </p:cNvPr>
          <p:cNvSpPr>
            <a:spLocks noGrp="1"/>
          </p:cNvSpPr>
          <p:nvPr>
            <p:ph type="body" sz="quarter" idx="20"/>
          </p:nvPr>
        </p:nvSpPr>
        <p:spPr>
          <a:xfrm>
            <a:off x="4472257" y="3090632"/>
            <a:ext cx="3247487" cy="3075218"/>
          </a:xfrm>
          <a:prstGeom prst="roundRect">
            <a:avLst/>
          </a:prstGeom>
          <a:solidFill>
            <a:srgbClr val="EFEFEE"/>
          </a:solidFill>
        </p:spPr>
        <p:txBody>
          <a:bodyPr lIns="108000" tIns="108000" rIns="108000">
            <a:normAutofit/>
          </a:bodyPr>
          <a:lstStyle>
            <a:lvl1pPr>
              <a:defRPr sz="1400">
                <a:solidFill>
                  <a:schemeClr val="tx2"/>
                </a:solidFill>
              </a:defRPr>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16">
            <a:extLst>
              <a:ext uri="{FF2B5EF4-FFF2-40B4-BE49-F238E27FC236}">
                <a16:creationId xmlns:a16="http://schemas.microsoft.com/office/drawing/2014/main" id="{13427AF3-359F-A389-6A98-BFC61E15772B}"/>
              </a:ext>
            </a:extLst>
          </p:cNvPr>
          <p:cNvSpPr>
            <a:spLocks noGrp="1"/>
          </p:cNvSpPr>
          <p:nvPr>
            <p:ph type="body" sz="quarter" idx="21"/>
          </p:nvPr>
        </p:nvSpPr>
        <p:spPr>
          <a:xfrm>
            <a:off x="8536526" y="3090632"/>
            <a:ext cx="3247487" cy="3075218"/>
          </a:xfrm>
          <a:prstGeom prst="roundRect">
            <a:avLst/>
          </a:prstGeom>
          <a:solidFill>
            <a:srgbClr val="EFEFEE"/>
          </a:solidFill>
        </p:spPr>
        <p:txBody>
          <a:bodyPr lIns="108000" tIns="108000" rIns="108000">
            <a:normAutofit/>
          </a:bodyPr>
          <a:lstStyle>
            <a:lvl1pPr>
              <a:defRPr sz="1400">
                <a:solidFill>
                  <a:schemeClr val="tx2"/>
                </a:solidFill>
              </a:defRPr>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80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ist with icon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48B0C208-6DAE-6E7C-6BA6-C75961D221D7}"/>
              </a:ext>
            </a:extLst>
          </p:cNvPr>
          <p:cNvSpPr>
            <a:spLocks noGrp="1"/>
          </p:cNvSpPr>
          <p:nvPr>
            <p:ph type="sldNum" sz="quarter" idx="12"/>
          </p:nvPr>
        </p:nvSpPr>
        <p:spPr/>
        <p:txBody>
          <a:bodyPr/>
          <a:lstStyle/>
          <a:p>
            <a:fld id="{9C7AF368-EED1-4178-BC3A-8C3690AAB4F2}" type="slidenum">
              <a:rPr lang="en-GB" smtClean="0"/>
              <a:t>‹#›</a:t>
            </a:fld>
            <a:endParaRPr lang="en-GB"/>
          </a:p>
        </p:txBody>
      </p:sp>
      <p:sp>
        <p:nvSpPr>
          <p:cNvPr id="7" name="Rounded Rectangle 38">
            <a:extLst>
              <a:ext uri="{FF2B5EF4-FFF2-40B4-BE49-F238E27FC236}">
                <a16:creationId xmlns:a16="http://schemas.microsoft.com/office/drawing/2014/main" id="{CAF7D5C6-CA9B-4C71-BBF3-E8C599EE5809}"/>
              </a:ext>
            </a:extLst>
          </p:cNvPr>
          <p:cNvSpPr/>
          <p:nvPr userDrawn="1"/>
        </p:nvSpPr>
        <p:spPr>
          <a:xfrm>
            <a:off x="986971" y="1618342"/>
            <a:ext cx="10797041" cy="1404000"/>
          </a:xfrm>
          <a:prstGeom prst="roundRect">
            <a:avLst/>
          </a:prstGeom>
          <a:solidFill>
            <a:srgbClr val="EF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38">
            <a:extLst>
              <a:ext uri="{FF2B5EF4-FFF2-40B4-BE49-F238E27FC236}">
                <a16:creationId xmlns:a16="http://schemas.microsoft.com/office/drawing/2014/main" id="{9FE86B13-9625-6580-6725-FE8DFB8B3F1A}"/>
              </a:ext>
            </a:extLst>
          </p:cNvPr>
          <p:cNvSpPr/>
          <p:nvPr userDrawn="1"/>
        </p:nvSpPr>
        <p:spPr>
          <a:xfrm>
            <a:off x="986971" y="3200399"/>
            <a:ext cx="10797041" cy="1404000"/>
          </a:xfrm>
          <a:prstGeom prst="roundRect">
            <a:avLst/>
          </a:prstGeom>
          <a:solidFill>
            <a:srgbClr val="EF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38">
            <a:extLst>
              <a:ext uri="{FF2B5EF4-FFF2-40B4-BE49-F238E27FC236}">
                <a16:creationId xmlns:a16="http://schemas.microsoft.com/office/drawing/2014/main" id="{7E3C2902-DD6B-D353-3D2A-2597906190CC}"/>
              </a:ext>
            </a:extLst>
          </p:cNvPr>
          <p:cNvSpPr/>
          <p:nvPr userDrawn="1"/>
        </p:nvSpPr>
        <p:spPr>
          <a:xfrm>
            <a:off x="986971" y="4782456"/>
            <a:ext cx="10797041" cy="1404000"/>
          </a:xfrm>
          <a:prstGeom prst="roundRect">
            <a:avLst/>
          </a:prstGeom>
          <a:solidFill>
            <a:srgbClr val="EF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17">
            <a:extLst>
              <a:ext uri="{FF2B5EF4-FFF2-40B4-BE49-F238E27FC236}">
                <a16:creationId xmlns:a16="http://schemas.microsoft.com/office/drawing/2014/main" id="{9F99CBA5-6CE5-428B-BBFF-F632B062BEC2}"/>
              </a:ext>
            </a:extLst>
          </p:cNvPr>
          <p:cNvSpPr>
            <a:spLocks noGrp="1"/>
          </p:cNvSpPr>
          <p:nvPr>
            <p:ph type="pic" sz="quarter" idx="16"/>
          </p:nvPr>
        </p:nvSpPr>
        <p:spPr>
          <a:xfrm>
            <a:off x="435828" y="1609542"/>
            <a:ext cx="1422000" cy="1422000"/>
          </a:xfrm>
          <a:prstGeom prst="ellipse">
            <a:avLst/>
          </a:prstGeom>
          <a:solidFill>
            <a:schemeClr val="tx2"/>
          </a:solidFill>
        </p:spPr>
        <p:txBody>
          <a:bodyPr/>
          <a:lstStyle/>
          <a:p>
            <a:endParaRPr lang="en-GB"/>
          </a:p>
        </p:txBody>
      </p:sp>
      <p:sp>
        <p:nvSpPr>
          <p:cNvPr id="33" name="Picture Placeholder 17">
            <a:extLst>
              <a:ext uri="{FF2B5EF4-FFF2-40B4-BE49-F238E27FC236}">
                <a16:creationId xmlns:a16="http://schemas.microsoft.com/office/drawing/2014/main" id="{864ED3DD-593A-863F-378E-96E1803043F5}"/>
              </a:ext>
            </a:extLst>
          </p:cNvPr>
          <p:cNvSpPr>
            <a:spLocks noGrp="1"/>
          </p:cNvSpPr>
          <p:nvPr>
            <p:ph type="pic" sz="quarter" idx="17"/>
          </p:nvPr>
        </p:nvSpPr>
        <p:spPr>
          <a:xfrm>
            <a:off x="435828" y="3191599"/>
            <a:ext cx="1422000" cy="1422000"/>
          </a:xfrm>
          <a:prstGeom prst="ellipse">
            <a:avLst/>
          </a:prstGeom>
          <a:solidFill>
            <a:schemeClr val="tx2"/>
          </a:solidFill>
        </p:spPr>
        <p:txBody>
          <a:bodyPr/>
          <a:lstStyle/>
          <a:p>
            <a:endParaRPr lang="en-GB"/>
          </a:p>
        </p:txBody>
      </p:sp>
      <p:sp>
        <p:nvSpPr>
          <p:cNvPr id="34" name="Picture Placeholder 17">
            <a:extLst>
              <a:ext uri="{FF2B5EF4-FFF2-40B4-BE49-F238E27FC236}">
                <a16:creationId xmlns:a16="http://schemas.microsoft.com/office/drawing/2014/main" id="{079ACAF4-07A0-6B33-458B-A6CB6C040346}"/>
              </a:ext>
            </a:extLst>
          </p:cNvPr>
          <p:cNvSpPr>
            <a:spLocks noGrp="1"/>
          </p:cNvSpPr>
          <p:nvPr>
            <p:ph type="pic" sz="quarter" idx="18"/>
          </p:nvPr>
        </p:nvSpPr>
        <p:spPr>
          <a:xfrm>
            <a:off x="435828" y="4773656"/>
            <a:ext cx="1422000" cy="1422000"/>
          </a:xfrm>
          <a:prstGeom prst="ellipse">
            <a:avLst/>
          </a:prstGeom>
          <a:solidFill>
            <a:schemeClr val="tx2"/>
          </a:solidFill>
        </p:spPr>
        <p:txBody>
          <a:bodyPr/>
          <a:lstStyle/>
          <a:p>
            <a:endParaRPr lang="en-GB"/>
          </a:p>
        </p:txBody>
      </p:sp>
      <p:sp>
        <p:nvSpPr>
          <p:cNvPr id="36" name="Text Placeholder 34">
            <a:extLst>
              <a:ext uri="{FF2B5EF4-FFF2-40B4-BE49-F238E27FC236}">
                <a16:creationId xmlns:a16="http://schemas.microsoft.com/office/drawing/2014/main" id="{60464BD0-537E-A36A-D4BF-84724D2D7916}"/>
              </a:ext>
            </a:extLst>
          </p:cNvPr>
          <p:cNvSpPr>
            <a:spLocks noGrp="1"/>
          </p:cNvSpPr>
          <p:nvPr>
            <p:ph type="body" sz="quarter" idx="19"/>
          </p:nvPr>
        </p:nvSpPr>
        <p:spPr>
          <a:xfrm>
            <a:off x="2148114" y="1727200"/>
            <a:ext cx="9361261" cy="1195388"/>
          </a:xfrm>
        </p:spPr>
        <p:txBody>
          <a:bodyPr anchor="ctr">
            <a:noAutofit/>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34">
            <a:extLst>
              <a:ext uri="{FF2B5EF4-FFF2-40B4-BE49-F238E27FC236}">
                <a16:creationId xmlns:a16="http://schemas.microsoft.com/office/drawing/2014/main" id="{AEDE2BDC-3904-7551-29E2-C85ED1029745}"/>
              </a:ext>
            </a:extLst>
          </p:cNvPr>
          <p:cNvSpPr>
            <a:spLocks noGrp="1"/>
          </p:cNvSpPr>
          <p:nvPr>
            <p:ph type="body" sz="quarter" idx="20"/>
          </p:nvPr>
        </p:nvSpPr>
        <p:spPr>
          <a:xfrm>
            <a:off x="2148114" y="3304705"/>
            <a:ext cx="9361261" cy="1195388"/>
          </a:xfrm>
        </p:spPr>
        <p:txBody>
          <a:bodyPr anchor="ctr">
            <a:noAutofit/>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34">
            <a:extLst>
              <a:ext uri="{FF2B5EF4-FFF2-40B4-BE49-F238E27FC236}">
                <a16:creationId xmlns:a16="http://schemas.microsoft.com/office/drawing/2014/main" id="{A889EA84-350C-62EB-D530-F61C4628BDC2}"/>
              </a:ext>
            </a:extLst>
          </p:cNvPr>
          <p:cNvSpPr>
            <a:spLocks noGrp="1"/>
          </p:cNvSpPr>
          <p:nvPr>
            <p:ph type="body" sz="quarter" idx="21"/>
          </p:nvPr>
        </p:nvSpPr>
        <p:spPr>
          <a:xfrm>
            <a:off x="2148114" y="4886762"/>
            <a:ext cx="9361261" cy="1195388"/>
          </a:xfrm>
        </p:spPr>
        <p:txBody>
          <a:bodyPr anchor="ctr">
            <a:noAutofit/>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5073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48B0C208-6DAE-6E7C-6BA6-C75961D221D7}"/>
              </a:ext>
            </a:extLst>
          </p:cNvPr>
          <p:cNvSpPr>
            <a:spLocks noGrp="1"/>
          </p:cNvSpPr>
          <p:nvPr>
            <p:ph type="sldNum" sz="quarter" idx="12"/>
          </p:nvPr>
        </p:nvSpPr>
        <p:spPr/>
        <p:txBody>
          <a:bodyPr/>
          <a:lstStyle/>
          <a:p>
            <a:fld id="{9C7AF368-EED1-4178-BC3A-8C3690AAB4F2}" type="slidenum">
              <a:rPr lang="en-GB" smtClean="0"/>
              <a:t>‹#›</a:t>
            </a:fld>
            <a:endParaRPr lang="en-GB"/>
          </a:p>
        </p:txBody>
      </p:sp>
    </p:spTree>
    <p:extLst>
      <p:ext uri="{BB962C8B-B14F-4D97-AF65-F5344CB8AC3E}">
        <p14:creationId xmlns:p14="http://schemas.microsoft.com/office/powerpoint/2010/main" val="40533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ONSCREEN COVER">
    <p:spTree>
      <p:nvGrpSpPr>
        <p:cNvPr id="1" name=""/>
        <p:cNvGrpSpPr/>
        <p:nvPr/>
      </p:nvGrpSpPr>
      <p:grpSpPr>
        <a:xfrm>
          <a:off x="0" y="0"/>
          <a:ext cx="0" cy="0"/>
          <a:chOff x="0" y="0"/>
          <a:chExt cx="0" cy="0"/>
        </a:xfrm>
      </p:grpSpPr>
      <p:pic>
        <p:nvPicPr>
          <p:cNvPr id="3" name="Picture 2" descr="A picture containing person, toothbrush, pencil, holding&#10;&#10;Description automatically generated">
            <a:extLst>
              <a:ext uri="{FF2B5EF4-FFF2-40B4-BE49-F238E27FC236}">
                <a16:creationId xmlns:a16="http://schemas.microsoft.com/office/drawing/2014/main" id="{71E4BDB4-B0A1-4510-BEB4-1FB2E4C20B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9" name="Rectangle 8">
            <a:extLst>
              <a:ext uri="{FF2B5EF4-FFF2-40B4-BE49-F238E27FC236}">
                <a16:creationId xmlns:a16="http://schemas.microsoft.com/office/drawing/2014/main" id="{1AE01C8B-B153-AC4A-BD4F-75C9DC678AAD}"/>
              </a:ext>
            </a:extLst>
          </p:cNvPr>
          <p:cNvSpPr/>
          <p:nvPr userDrawn="1"/>
        </p:nvSpPr>
        <p:spPr bwMode="auto">
          <a:xfrm>
            <a:off x="406400" y="2084851"/>
            <a:ext cx="5181600" cy="4773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itle 11"/>
          <p:cNvSpPr>
            <a:spLocks noGrp="1"/>
          </p:cNvSpPr>
          <p:nvPr>
            <p:ph type="title" hasCustomPrompt="1"/>
          </p:nvPr>
        </p:nvSpPr>
        <p:spPr>
          <a:xfrm>
            <a:off x="812800" y="3749121"/>
            <a:ext cx="4572000" cy="278987"/>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2133" b="0" i="0" kern="0" spc="267" baseline="0" noProof="0" dirty="0">
                <a:solidFill>
                  <a:schemeClr val="tx1"/>
                </a:solidFill>
                <a:latin typeface="Futura Bk BT Book" panose="020B0502020204020303" pitchFamily="34" charset="0"/>
                <a:cs typeface="Arial"/>
              </a:defRPr>
            </a:lvl1pPr>
          </a:lstStyle>
          <a:p>
            <a:pPr marL="0" lvl="0" defTabSz="1219170" latinLnBrk="0">
              <a:lnSpc>
                <a:spcPct val="85000"/>
              </a:lnSpc>
            </a:pPr>
            <a:r>
              <a:rPr lang="en-US" noProof="0"/>
              <a:t>COVER HEADING</a:t>
            </a:r>
            <a:endParaRPr lang="en-GB" noProof="0"/>
          </a:p>
        </p:txBody>
      </p:sp>
      <p:sp>
        <p:nvSpPr>
          <p:cNvPr id="12" name="Text Placeholder 13"/>
          <p:cNvSpPr>
            <a:spLocks noGrp="1"/>
          </p:cNvSpPr>
          <p:nvPr>
            <p:ph type="body" sz="quarter" idx="10"/>
          </p:nvPr>
        </p:nvSpPr>
        <p:spPr>
          <a:xfrm>
            <a:off x="812800" y="4678870"/>
            <a:ext cx="4572000" cy="451534"/>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1467" cap="all" spc="400" noProof="0" dirty="0" smtClean="0">
                <a:solidFill>
                  <a:schemeClr val="tx1"/>
                </a:solidFill>
                <a:latin typeface="+mj-lt"/>
                <a:cs typeface="Arial"/>
              </a:defRPr>
            </a:lvl1pPr>
          </a:lstStyle>
          <a:p>
            <a:pPr lvl="0"/>
            <a:r>
              <a:rPr lang="en-US" noProof="0"/>
              <a:t>Click to edit Master text styles</a:t>
            </a:r>
          </a:p>
        </p:txBody>
      </p:sp>
      <p:sp>
        <p:nvSpPr>
          <p:cNvPr id="13" name="Text Placeholder 19"/>
          <p:cNvSpPr>
            <a:spLocks noGrp="1"/>
          </p:cNvSpPr>
          <p:nvPr>
            <p:ph type="body" sz="quarter" idx="13" hasCustomPrompt="1"/>
          </p:nvPr>
        </p:nvSpPr>
        <p:spPr>
          <a:xfrm>
            <a:off x="623592" y="2428321"/>
            <a:ext cx="4761209" cy="203200"/>
          </a:xfrm>
          <a:noFill/>
          <a:ln w="9525" algn="ctr">
            <a:noFill/>
            <a:miter lim="800000"/>
            <a:headEnd/>
            <a:tailEnd/>
          </a:ln>
          <a:effectLst/>
        </p:spPr>
        <p:txBody>
          <a:bodyPr vert="horz" wrap="square" lIns="0" tIns="0" rIns="91440" bIns="0" numCol="1" anchor="t" anchorCtr="0" compatLnSpc="1">
            <a:prstTxWarp prst="textNoShape">
              <a:avLst/>
            </a:prstTxWarp>
            <a:noAutofit/>
          </a:bodyPr>
          <a:lstStyle>
            <a:lvl1pPr algn="r">
              <a:defRPr lang="en-GB" sz="1333" cap="none" baseline="0" noProof="0" dirty="0">
                <a:solidFill>
                  <a:srgbClr val="00A657"/>
                </a:solidFill>
              </a:defRPr>
            </a:lvl1pPr>
          </a:lstStyle>
          <a:p>
            <a:pPr lvl="0"/>
            <a:r>
              <a:rPr lang="en-GB" noProof="0"/>
              <a:t>Date</a:t>
            </a:r>
          </a:p>
        </p:txBody>
      </p:sp>
      <p:pic>
        <p:nvPicPr>
          <p:cNvPr id="11" name="Picture 10">
            <a:extLst>
              <a:ext uri="{FF2B5EF4-FFF2-40B4-BE49-F238E27FC236}">
                <a16:creationId xmlns:a16="http://schemas.microsoft.com/office/drawing/2014/main" id="{ACE55E36-AEAE-8E45-9F53-43A016264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05" y="6134495"/>
            <a:ext cx="1117600" cy="278608"/>
          </a:xfrm>
          <a:prstGeom prst="rect">
            <a:avLst/>
          </a:prstGeom>
        </p:spPr>
      </p:pic>
      <p:sp>
        <p:nvSpPr>
          <p:cNvPr id="10" name="Half Frame 9">
            <a:extLst>
              <a:ext uri="{FF2B5EF4-FFF2-40B4-BE49-F238E27FC236}">
                <a16:creationId xmlns:a16="http://schemas.microsoft.com/office/drawing/2014/main" id="{A8D9EDF1-F48C-C64A-A935-EAF8029D15DA}"/>
              </a:ext>
            </a:extLst>
          </p:cNvPr>
          <p:cNvSpPr/>
          <p:nvPr userDrawn="1"/>
        </p:nvSpPr>
        <p:spPr bwMode="auto">
          <a:xfrm>
            <a:off x="608593" y="3462110"/>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85362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Title Only - Dark">
    <p:bg>
      <p:bgPr>
        <a:solidFill>
          <a:schemeClr val="tx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ABD39B6-F7F0-1971-232A-AE4A9FA936DA}"/>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a:xfrm>
            <a:off x="407988" y="518917"/>
            <a:ext cx="10319715" cy="510630"/>
          </a:xfrm>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5" name="Slide Number Placeholder 4">
            <a:extLst>
              <a:ext uri="{FF2B5EF4-FFF2-40B4-BE49-F238E27FC236}">
                <a16:creationId xmlns:a16="http://schemas.microsoft.com/office/drawing/2014/main" id="{48B0C208-6DAE-6E7C-6BA6-C75961D221D7}"/>
              </a:ext>
            </a:extLst>
          </p:cNvPr>
          <p:cNvSpPr>
            <a:spLocks noGrp="1"/>
          </p:cNvSpPr>
          <p:nvPr>
            <p:ph type="sldNum" sz="quarter" idx="12"/>
          </p:nvPr>
        </p:nvSpPr>
        <p:spPr/>
        <p:txBody>
          <a:bodyPr/>
          <a:lstStyle/>
          <a:p>
            <a:fld id="{9C7AF368-EED1-4178-BC3A-8C3690AAB4F2}" type="slidenum">
              <a:rPr lang="en-GB" smtClean="0"/>
              <a:t>‹#›</a:t>
            </a:fld>
            <a:endParaRPr lang="en-GB"/>
          </a:p>
        </p:txBody>
      </p:sp>
      <p:grpSp>
        <p:nvGrpSpPr>
          <p:cNvPr id="16" name="Group 15">
            <a:extLst>
              <a:ext uri="{FF2B5EF4-FFF2-40B4-BE49-F238E27FC236}">
                <a16:creationId xmlns:a16="http://schemas.microsoft.com/office/drawing/2014/main" id="{0BAC5031-2CA6-8C0B-C4FD-E5AB39AB4661}"/>
              </a:ext>
            </a:extLst>
          </p:cNvPr>
          <p:cNvGrpSpPr/>
          <p:nvPr userDrawn="1"/>
        </p:nvGrpSpPr>
        <p:grpSpPr>
          <a:xfrm>
            <a:off x="11039958" y="602464"/>
            <a:ext cx="727200" cy="680400"/>
            <a:chOff x="10963652" y="580628"/>
            <a:chExt cx="847058" cy="792298"/>
          </a:xfrm>
        </p:grpSpPr>
        <p:sp>
          <p:nvSpPr>
            <p:cNvPr id="17" name="Freeform: Shape 16">
              <a:extLst>
                <a:ext uri="{FF2B5EF4-FFF2-40B4-BE49-F238E27FC236}">
                  <a16:creationId xmlns:a16="http://schemas.microsoft.com/office/drawing/2014/main" id="{20CCB4CC-2A22-3B44-0604-A522132C5AA6}"/>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EDC69F8-5105-1F9A-EB46-0CF397D0EDEA}"/>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13017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 Grey triangl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DE2A83-D8EF-62B7-15CB-FE9A78C80F4D}"/>
              </a:ext>
            </a:extLst>
          </p:cNvPr>
          <p:cNvSpPr/>
          <p:nvPr userDrawn="1"/>
        </p:nvSpPr>
        <p:spPr>
          <a:xfrm flipH="1" flipV="1">
            <a:off x="3738649" y="0"/>
            <a:ext cx="8453350" cy="6858000"/>
          </a:xfrm>
          <a:custGeom>
            <a:avLst/>
            <a:gdLst>
              <a:gd name="connsiteX0" fmla="*/ 5028798 w 8453350"/>
              <a:gd name="connsiteY0" fmla="*/ 6858000 h 6858000"/>
              <a:gd name="connsiteX1" fmla="*/ 3342873 w 8453350"/>
              <a:gd name="connsiteY1" fmla="*/ 6858000 h 6858000"/>
              <a:gd name="connsiteX2" fmla="*/ 1685925 w 8453350"/>
              <a:gd name="connsiteY2" fmla="*/ 6858000 h 6858000"/>
              <a:gd name="connsiteX3" fmla="*/ 0 w 8453350"/>
              <a:gd name="connsiteY3" fmla="*/ 6858000 h 6858000"/>
              <a:gd name="connsiteX4" fmla="*/ 0 w 8453350"/>
              <a:gd name="connsiteY4" fmla="*/ 0 h 6858000"/>
              <a:gd name="connsiteX5" fmla="*/ 1685925 w 8453350"/>
              <a:gd name="connsiteY5" fmla="*/ 0 h 6858000"/>
              <a:gd name="connsiteX6" fmla="*/ 6767425 w 8453350"/>
              <a:gd name="connsiteY6" fmla="*/ 0 h 6858000"/>
              <a:gd name="connsiteX7" fmla="*/ 8453350 w 845335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3350" h="6858000">
                <a:moveTo>
                  <a:pt x="5028798" y="6858000"/>
                </a:moveTo>
                <a:lnTo>
                  <a:pt x="3342873" y="6858000"/>
                </a:lnTo>
                <a:lnTo>
                  <a:pt x="1685925" y="6858000"/>
                </a:lnTo>
                <a:lnTo>
                  <a:pt x="0" y="6858000"/>
                </a:lnTo>
                <a:lnTo>
                  <a:pt x="0" y="0"/>
                </a:lnTo>
                <a:lnTo>
                  <a:pt x="1685925" y="0"/>
                </a:lnTo>
                <a:lnTo>
                  <a:pt x="6767425" y="0"/>
                </a:lnTo>
                <a:lnTo>
                  <a:pt x="8453350" y="0"/>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F7F7F7"/>
              </a:solidFill>
            </a:endParaRPr>
          </a:p>
        </p:txBody>
      </p:sp>
      <p:sp>
        <p:nvSpPr>
          <p:cNvPr id="10" name="Freeform: Shape 9">
            <a:extLst>
              <a:ext uri="{FF2B5EF4-FFF2-40B4-BE49-F238E27FC236}">
                <a16:creationId xmlns:a16="http://schemas.microsoft.com/office/drawing/2014/main" id="{78EB41C4-45EE-289B-42DA-1D2E74E9438E}"/>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2" name="Title 1">
            <a:extLst>
              <a:ext uri="{FF2B5EF4-FFF2-40B4-BE49-F238E27FC236}">
                <a16:creationId xmlns:a16="http://schemas.microsoft.com/office/drawing/2014/main" id="{48CE9E68-4E19-50A3-40BC-11888C913AA3}"/>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9B70C49-5257-DBCA-4D32-493F6D47F7EB}"/>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48B0C208-6DAE-6E7C-6BA6-C75961D221D7}"/>
              </a:ext>
            </a:extLst>
          </p:cNvPr>
          <p:cNvSpPr>
            <a:spLocks noGrp="1"/>
          </p:cNvSpPr>
          <p:nvPr>
            <p:ph type="sldNum" sz="quarter" idx="12"/>
          </p:nvPr>
        </p:nvSpPr>
        <p:spPr/>
        <p:txBody>
          <a:bodyPr/>
          <a:lstStyle/>
          <a:p>
            <a:fld id="{9C7AF368-EED1-4178-BC3A-8C3690AAB4F2}" type="slidenum">
              <a:rPr lang="en-GB" smtClean="0"/>
              <a:t>‹#›</a:t>
            </a:fld>
            <a:endParaRPr lang="en-GB"/>
          </a:p>
        </p:txBody>
      </p:sp>
      <p:grpSp>
        <p:nvGrpSpPr>
          <p:cNvPr id="7" name="Group 6">
            <a:extLst>
              <a:ext uri="{FF2B5EF4-FFF2-40B4-BE49-F238E27FC236}">
                <a16:creationId xmlns:a16="http://schemas.microsoft.com/office/drawing/2014/main" id="{DC331F86-E27B-517E-25A8-B14DB1FB2293}"/>
              </a:ext>
            </a:extLst>
          </p:cNvPr>
          <p:cNvGrpSpPr/>
          <p:nvPr userDrawn="1"/>
        </p:nvGrpSpPr>
        <p:grpSpPr>
          <a:xfrm>
            <a:off x="11040186" y="603250"/>
            <a:ext cx="726411" cy="679450"/>
            <a:chOff x="10963652" y="580628"/>
            <a:chExt cx="847058" cy="792298"/>
          </a:xfrm>
        </p:grpSpPr>
        <p:sp>
          <p:nvSpPr>
            <p:cNvPr id="8" name="Freeform: Shape 7">
              <a:extLst>
                <a:ext uri="{FF2B5EF4-FFF2-40B4-BE49-F238E27FC236}">
                  <a16:creationId xmlns:a16="http://schemas.microsoft.com/office/drawing/2014/main" id="{3120BADA-5DEA-DDE3-8427-57B1A46DD4F7}"/>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accent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6115007-37AB-8C6D-6BF6-AAE9FD888B35}"/>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1296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EA6BBD-00A2-BDEC-C1FF-A1A24E912C14}"/>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EB3DC1DA-5F4B-A57A-959A-5BCDCE3686C1}"/>
              </a:ext>
            </a:extLst>
          </p:cNvPr>
          <p:cNvSpPr>
            <a:spLocks noGrp="1"/>
          </p:cNvSpPr>
          <p:nvPr>
            <p:ph type="sldNum" sz="quarter" idx="12"/>
          </p:nvPr>
        </p:nvSpPr>
        <p:spPr/>
        <p:txBody>
          <a:bodyPr/>
          <a:lstStyle/>
          <a:p>
            <a:fld id="{9C7AF368-EED1-4178-BC3A-8C3690AAB4F2}" type="slidenum">
              <a:rPr lang="en-GB" smtClean="0"/>
              <a:t>‹#›</a:t>
            </a:fld>
            <a:endParaRPr lang="en-GB"/>
          </a:p>
        </p:txBody>
      </p:sp>
    </p:spTree>
    <p:extLst>
      <p:ext uri="{BB962C8B-B14F-4D97-AF65-F5344CB8AC3E}">
        <p14:creationId xmlns:p14="http://schemas.microsoft.com/office/powerpoint/2010/main" val="5612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ext Cover 1">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US"/>
              <a:t>Click to edit Master title style</a:t>
            </a:r>
            <a:endParaRPr lang="en-GB"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GB" dirty="0"/>
              <a:t>Subheading</a:t>
            </a:r>
          </a:p>
          <a:p>
            <a:pPr lvl="1"/>
            <a:r>
              <a:rPr lang="en-GB" dirty="0"/>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F9796778-32CE-488E-AC58-62F8EB4EE904}"/>
              </a:ext>
            </a:extLst>
          </p:cNvPr>
          <p:cNvSpPr>
            <a:spLocks noChangeAspect="1"/>
          </p:cNvSpPr>
          <p:nvPr/>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248335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ext Cover 2">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812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9" name="CBRE Vector Logo">
            <a:extLst>
              <a:ext uri="{FF2B5EF4-FFF2-40B4-BE49-F238E27FC236}">
                <a16:creationId xmlns:a16="http://schemas.microsoft.com/office/drawing/2014/main" id="{279FC41B-1FE1-46E6-8871-A2282DFC12FB}"/>
              </a:ext>
            </a:extLst>
          </p:cNvPr>
          <p:cNvSpPr>
            <a:spLocks noChangeAspect="1"/>
          </p:cNvSpPr>
          <p:nvPr/>
        </p:nvSpPr>
        <p:spPr>
          <a:xfrm>
            <a:off x="10755020" y="45878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639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ext Cover 3">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457151"/>
            <a:ext cx="7070725" cy="3168821"/>
          </a:xfrm>
        </p:spPr>
        <p:txBody>
          <a:bodyPr/>
          <a:lstStyle>
            <a:lvl1pPr>
              <a:defRPr sz="6600">
                <a:solidFill>
                  <a:schemeClr val="accent6"/>
                </a:solidFill>
              </a:defRPr>
            </a:lvl1pPr>
          </a:lstStyle>
          <a:p>
            <a:r>
              <a:rPr lang="en-US"/>
              <a:t>Click to edit Master title style</a:t>
            </a:r>
            <a:endParaRPr lang="en-GB"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93749" y="4727575"/>
            <a:ext cx="5522912" cy="1250951"/>
          </a:xfrm>
        </p:spPr>
        <p:txBody>
          <a:bodyPr tIns="0">
            <a:noAutofit/>
          </a:bodyPr>
          <a:lstStyle>
            <a:lvl1pPr>
              <a:spcBef>
                <a:spcPts val="0"/>
              </a:spcBef>
              <a:spcAft>
                <a:spcPts val="0"/>
              </a:spcAft>
              <a:defRPr sz="1700">
                <a:solidFill>
                  <a:schemeClr val="tx1"/>
                </a:solidFill>
                <a:latin typeface="+mn-lt"/>
              </a:defRPr>
            </a:lvl1pPr>
            <a:lvl2pPr>
              <a:spcBef>
                <a:spcPts val="0"/>
              </a:spcBef>
              <a:spcAft>
                <a:spcPts val="0"/>
              </a:spcAft>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GB" dirty="0"/>
              <a:t>Subheading</a:t>
            </a:r>
          </a:p>
          <a:p>
            <a:pPr lvl="1"/>
            <a:r>
              <a:rPr lang="en-GB" dirty="0"/>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DD23A135-161C-46FC-B786-381F0472101C}"/>
              </a:ext>
            </a:extLst>
          </p:cNvPr>
          <p:cNvSpPr>
            <a:spLocks noChangeAspect="1"/>
          </p:cNvSpPr>
          <p:nvPr/>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1557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Text Cover 4">
    <p:bg>
      <p:bgPr>
        <a:solidFill>
          <a:schemeClr val="bg1"/>
        </a:solidFill>
        <a:effectLst/>
      </p:bgPr>
    </p:bg>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US"/>
              <a:t>Click to edit Master title style</a:t>
            </a:r>
            <a:endParaRPr lang="en-GB" dirty="0"/>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BRE Vector Logo">
            <a:extLst>
              <a:ext uri="{FF2B5EF4-FFF2-40B4-BE49-F238E27FC236}">
                <a16:creationId xmlns:a16="http://schemas.microsoft.com/office/drawing/2014/main" id="{BBFCCC10-059A-481E-B4A5-FE05AAFBEF9A}"/>
              </a:ext>
            </a:extLst>
          </p:cNvPr>
          <p:cNvSpPr>
            <a:spLocks noChangeAspect="1"/>
          </p:cNvSpPr>
          <p:nvPr/>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29119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Image Cover 1">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US"/>
              <a:t>Click icon to add picture</a:t>
            </a:r>
            <a:endParaRPr lang="en-GB" dirty="0"/>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56724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535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763835" cy="1929899"/>
          </a:xfrm>
        </p:spPr>
        <p:txBody>
          <a:bodyPr/>
          <a:lstStyle>
            <a:lvl1pPr>
              <a:lnSpc>
                <a:spcPct val="85000"/>
              </a:lnSpc>
              <a:defRPr sz="4400">
                <a:solidFill>
                  <a:schemeClr val="bg1"/>
                </a:solidFill>
              </a:defRPr>
            </a:lvl1pPr>
          </a:lstStyle>
          <a:p>
            <a:r>
              <a:rPr lang="en-US"/>
              <a:t>Click to edit Master title style</a:t>
            </a:r>
            <a:endParaRPr lang="en-GB"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4" y="4102100"/>
            <a:ext cx="2763835"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GB" dirty="0"/>
              <a:t>Fifth level</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BRE Vector Logo">
            <a:extLst>
              <a:ext uri="{FF2B5EF4-FFF2-40B4-BE49-F238E27FC236}">
                <a16:creationId xmlns:a16="http://schemas.microsoft.com/office/drawing/2014/main" id="{4B4D5FB6-8681-4D7A-879A-3239F2DEE883}"/>
              </a:ext>
            </a:extLst>
          </p:cNvPr>
          <p:cNvSpPr>
            <a:spLocks noChangeAspect="1"/>
          </p:cNvSpPr>
          <p:nvPr/>
        </p:nvSpPr>
        <p:spPr>
          <a:xfrm>
            <a:off x="10753434"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39794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Image Cover 2">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bg1"/>
                </a:solidFill>
              </a:defRPr>
            </a:lvl1pPr>
          </a:lstStyle>
          <a:p>
            <a:r>
              <a:rPr lang="en-US"/>
              <a:t>Click icon to add picture</a:t>
            </a:r>
            <a:endParaRPr lang="en-GB" dirty="0"/>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57653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56510"/>
            <a:ext cx="5022844" cy="1820100"/>
          </a:xfrm>
        </p:spPr>
        <p:txBody>
          <a:bodyPr/>
          <a:lstStyle>
            <a:lvl1pPr>
              <a:lnSpc>
                <a:spcPct val="85000"/>
              </a:lnSpc>
              <a:defRPr sz="5400">
                <a:solidFill>
                  <a:schemeClr val="bg1"/>
                </a:solidFill>
              </a:defRPr>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BRE Vector Logo">
            <a:extLst>
              <a:ext uri="{FF2B5EF4-FFF2-40B4-BE49-F238E27FC236}">
                <a16:creationId xmlns:a16="http://schemas.microsoft.com/office/drawing/2014/main" id="{82DBAA3F-69EC-44A9-B319-FA842EEDB687}"/>
              </a:ext>
            </a:extLst>
          </p:cNvPr>
          <p:cNvSpPr>
            <a:spLocks noChangeAspect="1"/>
          </p:cNvSpPr>
          <p:nvPr/>
        </p:nvSpPr>
        <p:spPr>
          <a:xfrm>
            <a:off x="10755020" y="45720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1924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Image Cover 3">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US"/>
              <a:t>Click icon to add picture</a:t>
            </a:r>
            <a:endParaRPr lang="en-GB" dirty="0"/>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404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1175" y="1548314"/>
            <a:ext cx="2761488" cy="1929899"/>
          </a:xfrm>
        </p:spPr>
        <p:txBody>
          <a:bodyPr/>
          <a:lstStyle>
            <a:lvl1pPr>
              <a:lnSpc>
                <a:spcPct val="85000"/>
              </a:lnSpc>
              <a:defRPr sz="4400">
                <a:solidFill>
                  <a:schemeClr val="accent6"/>
                </a:solidFill>
              </a:defRPr>
            </a:lvl1pPr>
          </a:lstStyle>
          <a:p>
            <a:r>
              <a:rPr lang="en-US"/>
              <a:t>Click to edit Master title style</a:t>
            </a:r>
            <a:endParaRPr lang="en-GB"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761488"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GB" dirty="0"/>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BRE Vector Logo">
            <a:extLst>
              <a:ext uri="{FF2B5EF4-FFF2-40B4-BE49-F238E27FC236}">
                <a16:creationId xmlns:a16="http://schemas.microsoft.com/office/drawing/2014/main" id="{C56BE5B1-7E5E-48E5-86EF-238C8C404F73}"/>
              </a:ext>
            </a:extLst>
          </p:cNvPr>
          <p:cNvSpPr>
            <a:spLocks noChangeAspect="1"/>
          </p:cNvSpPr>
          <p:nvPr/>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23826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SCREEN COVER">
    <p:spTree>
      <p:nvGrpSpPr>
        <p:cNvPr id="1" name=""/>
        <p:cNvGrpSpPr/>
        <p:nvPr/>
      </p:nvGrpSpPr>
      <p:grpSpPr>
        <a:xfrm>
          <a:off x="0" y="0"/>
          <a:ext cx="0" cy="0"/>
          <a:chOff x="0" y="0"/>
          <a:chExt cx="0" cy="0"/>
        </a:xfrm>
      </p:grpSpPr>
      <p:pic>
        <p:nvPicPr>
          <p:cNvPr id="3" name="Picture 2" descr="A large building in the background&#10;&#10;Description automatically generated">
            <a:extLst>
              <a:ext uri="{FF2B5EF4-FFF2-40B4-BE49-F238E27FC236}">
                <a16:creationId xmlns:a16="http://schemas.microsoft.com/office/drawing/2014/main" id="{2517C8F2-4798-984D-A461-FAF42C2B29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AE01C8B-B153-AC4A-BD4F-75C9DC678AAD}"/>
              </a:ext>
            </a:extLst>
          </p:cNvPr>
          <p:cNvSpPr/>
          <p:nvPr userDrawn="1"/>
        </p:nvSpPr>
        <p:spPr bwMode="auto">
          <a:xfrm>
            <a:off x="406400" y="381000"/>
            <a:ext cx="5181600" cy="6477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itle 11"/>
          <p:cNvSpPr>
            <a:spLocks noGrp="1"/>
          </p:cNvSpPr>
          <p:nvPr>
            <p:ph type="title" hasCustomPrompt="1"/>
          </p:nvPr>
        </p:nvSpPr>
        <p:spPr>
          <a:xfrm>
            <a:off x="812800" y="1905001"/>
            <a:ext cx="4572000" cy="278987"/>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2133" b="0" i="0" kern="0" spc="267" baseline="0" noProof="0" dirty="0">
                <a:solidFill>
                  <a:schemeClr val="tx1"/>
                </a:solidFill>
                <a:latin typeface="Futura Bk BT Book" panose="020B0502020204020303" pitchFamily="34" charset="0"/>
                <a:cs typeface="Arial"/>
              </a:defRPr>
            </a:lvl1pPr>
          </a:lstStyle>
          <a:p>
            <a:pPr marL="0" lvl="0" defTabSz="1219170" latinLnBrk="0">
              <a:lnSpc>
                <a:spcPct val="85000"/>
              </a:lnSpc>
            </a:pPr>
            <a:r>
              <a:rPr lang="en-US" noProof="0"/>
              <a:t>COVER HEADING</a:t>
            </a:r>
            <a:endParaRPr lang="en-GB" noProof="0"/>
          </a:p>
        </p:txBody>
      </p:sp>
      <p:sp>
        <p:nvSpPr>
          <p:cNvPr id="12" name="Text Placeholder 13"/>
          <p:cNvSpPr>
            <a:spLocks noGrp="1"/>
          </p:cNvSpPr>
          <p:nvPr>
            <p:ph type="body" sz="quarter" idx="10"/>
          </p:nvPr>
        </p:nvSpPr>
        <p:spPr>
          <a:xfrm>
            <a:off x="812800" y="3327401"/>
            <a:ext cx="4572000" cy="451534"/>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1467" cap="all" spc="400" noProof="0" dirty="0" smtClean="0">
                <a:solidFill>
                  <a:schemeClr val="tx1"/>
                </a:solidFill>
                <a:latin typeface="+mj-lt"/>
                <a:cs typeface="Arial"/>
              </a:defRPr>
            </a:lvl1pPr>
          </a:lstStyle>
          <a:p>
            <a:pPr lvl="0"/>
            <a:r>
              <a:rPr lang="en-US" noProof="0"/>
              <a:t>Click to edit Master text styles</a:t>
            </a:r>
          </a:p>
        </p:txBody>
      </p:sp>
      <p:sp>
        <p:nvSpPr>
          <p:cNvPr id="13" name="Text Placeholder 19"/>
          <p:cNvSpPr>
            <a:spLocks noGrp="1"/>
          </p:cNvSpPr>
          <p:nvPr>
            <p:ph type="body" sz="quarter" idx="13" hasCustomPrompt="1"/>
          </p:nvPr>
        </p:nvSpPr>
        <p:spPr>
          <a:xfrm>
            <a:off x="623592" y="584201"/>
            <a:ext cx="4761209" cy="203200"/>
          </a:xfrm>
          <a:noFill/>
          <a:ln w="9525" algn="ctr">
            <a:noFill/>
            <a:miter lim="800000"/>
            <a:headEnd/>
            <a:tailEnd/>
          </a:ln>
          <a:effectLst/>
        </p:spPr>
        <p:txBody>
          <a:bodyPr vert="horz" wrap="square" lIns="0" tIns="0" rIns="91440" bIns="0" numCol="1" anchor="t" anchorCtr="0" compatLnSpc="1">
            <a:prstTxWarp prst="textNoShape">
              <a:avLst/>
            </a:prstTxWarp>
            <a:noAutofit/>
          </a:bodyPr>
          <a:lstStyle>
            <a:lvl1pPr algn="r">
              <a:defRPr lang="en-GB" sz="1333" cap="none" baseline="0" noProof="0" dirty="0">
                <a:solidFill>
                  <a:srgbClr val="00A657"/>
                </a:solidFill>
              </a:defRPr>
            </a:lvl1pPr>
          </a:lstStyle>
          <a:p>
            <a:pPr lvl="0"/>
            <a:r>
              <a:rPr lang="en-GB" noProof="0"/>
              <a:t>Date</a:t>
            </a:r>
          </a:p>
        </p:txBody>
      </p:sp>
      <p:pic>
        <p:nvPicPr>
          <p:cNvPr id="11" name="Picture 10">
            <a:extLst>
              <a:ext uri="{FF2B5EF4-FFF2-40B4-BE49-F238E27FC236}">
                <a16:creationId xmlns:a16="http://schemas.microsoft.com/office/drawing/2014/main" id="{ACE55E36-AEAE-8E45-9F53-43A016264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05" y="4542203"/>
            <a:ext cx="1117600" cy="278608"/>
          </a:xfrm>
          <a:prstGeom prst="rect">
            <a:avLst/>
          </a:prstGeom>
        </p:spPr>
      </p:pic>
      <p:sp>
        <p:nvSpPr>
          <p:cNvPr id="10" name="Half Frame 9">
            <a:extLst>
              <a:ext uri="{FF2B5EF4-FFF2-40B4-BE49-F238E27FC236}">
                <a16:creationId xmlns:a16="http://schemas.microsoft.com/office/drawing/2014/main" id="{A8D9EDF1-F48C-C64A-A935-EAF8029D15DA}"/>
              </a:ext>
            </a:extLst>
          </p:cNvPr>
          <p:cNvSpPr/>
          <p:nvPr userDrawn="1"/>
        </p:nvSpPr>
        <p:spPr bwMode="auto">
          <a:xfrm>
            <a:off x="608593" y="1617990"/>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0516590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Image Cover 4">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accent6"/>
                </a:solidFill>
              </a:defRPr>
            </a:lvl1pPr>
          </a:lstStyle>
          <a:p>
            <a:r>
              <a:rPr lang="en-US"/>
              <a:t>Click icon to add picture</a:t>
            </a:r>
            <a:endParaRPr lang="en-GB" dirty="0"/>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6" y="571774"/>
            <a:ext cx="6558601"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tx1"/>
                </a:solidFill>
                <a:latin typeface="Space Mono" panose="02000509040000020004" pitchFamily="49" charset="0"/>
                <a:ea typeface="+mn-ea"/>
                <a:cs typeface="Space Mono" panose="02000509040000020004" pitchFamily="49" charset="0"/>
              </a:defRPr>
            </a:lvl1pPr>
          </a:lstStyle>
          <a:p>
            <a:r>
              <a:rPr lang="en-GB"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6" y="1556510"/>
            <a:ext cx="5022844" cy="1820100"/>
          </a:xfrm>
        </p:spPr>
        <p:txBody>
          <a:bodyPr/>
          <a:lstStyle>
            <a:lvl1pPr>
              <a:lnSpc>
                <a:spcPct val="85000"/>
              </a:lnSpc>
              <a:defRPr sz="5400">
                <a:solidFill>
                  <a:schemeClr val="accent6"/>
                </a:solidFill>
              </a:defRPr>
            </a:lvl1pPr>
          </a:lstStyle>
          <a:p>
            <a:r>
              <a:rPr lang="en-US"/>
              <a:t>Click to edit Master title style</a:t>
            </a:r>
            <a:endParaRPr lang="en-GB" dirty="0"/>
          </a:p>
        </p:txBody>
      </p:sp>
      <p:sp>
        <p:nvSpPr>
          <p:cNvPr id="22" name="Rectangle 21">
            <a:extLst>
              <a:ext uri="{FF2B5EF4-FFF2-40B4-BE49-F238E27FC236}">
                <a16:creationId xmlns:a16="http://schemas.microsoft.com/office/drawing/2014/main" id="{51402F92-C298-4C9D-B165-225CA6300EEC}"/>
              </a:ext>
            </a:extLst>
          </p:cNvPr>
          <p:cNvSpPr/>
          <p:nvPr/>
        </p:nvSpPr>
        <p:spPr>
          <a:xfrm>
            <a:off x="1" y="0"/>
            <a:ext cx="3584576"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BRE Vector Logo">
            <a:extLst>
              <a:ext uri="{FF2B5EF4-FFF2-40B4-BE49-F238E27FC236}">
                <a16:creationId xmlns:a16="http://schemas.microsoft.com/office/drawing/2014/main" id="{2E2EAA08-5BCE-48AA-B638-B6BB3E345AA7}"/>
              </a:ext>
            </a:extLst>
          </p:cNvPr>
          <p:cNvSpPr>
            <a:spLocks noChangeAspect="1"/>
          </p:cNvSpPr>
          <p:nvPr/>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10661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ext Agenda 1">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dirty="0"/>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Agenda item</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96933612"/>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Text Agenda 1 Dark">
    <p:bg>
      <p:bgPr>
        <a:solidFill>
          <a:srgbClr val="012B2D"/>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solidFill>
                  <a:schemeClr val="bg1"/>
                </a:solidFill>
              </a:defRPr>
            </a:lvl1pPr>
          </a:lstStyle>
          <a:p>
            <a:r>
              <a:rPr lang="en-GB" dirty="0"/>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dirty="0"/>
              <a:t>Agenda item</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Box 7">
            <a:extLst>
              <a:ext uri="{FF2B5EF4-FFF2-40B4-BE49-F238E27FC236}">
                <a16:creationId xmlns:a16="http://schemas.microsoft.com/office/drawing/2014/main" id="{378EE95C-17B0-474E-86B9-86CE4D5CE658}"/>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9" name="TextBox 8">
            <a:extLst>
              <a:ext uri="{FF2B5EF4-FFF2-40B4-BE49-F238E27FC236}">
                <a16:creationId xmlns:a16="http://schemas.microsoft.com/office/drawing/2014/main" id="{F73834A5-DF51-4D0D-B974-EB0F420A2288}"/>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08049672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 Agenda 2">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3575527" y="1812877"/>
            <a:ext cx="810371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dirty="0"/>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3584574" y="4102100"/>
            <a:ext cx="7581902" cy="2275550"/>
          </a:xfrm>
        </p:spPr>
        <p:txBody>
          <a:bodyPr rIns="512064" numCol="2" spcCol="768096"/>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Agenda item</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43001505"/>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ext Agenda 3">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GB" dirty="0"/>
              <a:t>Agenda</a:t>
            </a:r>
          </a:p>
        </p:txBody>
      </p:sp>
      <p:cxnSp>
        <p:nvCxnSpPr>
          <p:cNvPr id="13" name="Straight Connector 12">
            <a:extLst>
              <a:ext uri="{FF2B5EF4-FFF2-40B4-BE49-F238E27FC236}">
                <a16:creationId xmlns:a16="http://schemas.microsoft.com/office/drawing/2014/main" id="{0B9F7272-20C6-418C-8A6C-B6F913708AEE}"/>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75" name="Agenda Placeholder">
            <a:extLst>
              <a:ext uri="{FF2B5EF4-FFF2-40B4-BE49-F238E27FC236}">
                <a16:creationId xmlns:a16="http://schemas.microsoft.com/office/drawing/2014/main" id="{E08FCD91-4ED5-4472-8502-99710E85E61C}"/>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Agenda item</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Picture Placeholder 10">
            <a:extLst>
              <a:ext uri="{FF2B5EF4-FFF2-40B4-BE49-F238E27FC236}">
                <a16:creationId xmlns:a16="http://schemas.microsoft.com/office/drawing/2014/main" id="{BDB04C03-037A-4942-9253-93DB7247F3BE}"/>
              </a:ext>
            </a:extLst>
          </p:cNvPr>
          <p:cNvSpPr>
            <a:spLocks noGrp="1"/>
          </p:cNvSpPr>
          <p:nvPr>
            <p:ph type="pic" sz="quarter" idx="13"/>
          </p:nvPr>
        </p:nvSpPr>
        <p:spPr>
          <a:xfrm>
            <a:off x="511175" y="2436729"/>
            <a:ext cx="2971800" cy="1973208"/>
          </a:xfrm>
        </p:spPr>
        <p:txBody>
          <a:bodyPr/>
          <a:lstStyle/>
          <a:p>
            <a:r>
              <a:rPr lang="en-US"/>
              <a:t>Click icon to add picture</a:t>
            </a:r>
            <a:endParaRPr lang="en-GB" dirty="0"/>
          </a:p>
        </p:txBody>
      </p:sp>
    </p:spTree>
    <p:extLst>
      <p:ext uri="{BB962C8B-B14F-4D97-AF65-F5344CB8AC3E}">
        <p14:creationId xmlns:p14="http://schemas.microsoft.com/office/powerpoint/2010/main" val="2516380019"/>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Image Agenda 1">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tx1"/>
                </a:solidFill>
              </a:defRPr>
            </a:lvl1pPr>
          </a:lstStyle>
          <a:p>
            <a:r>
              <a:rPr lang="en-GB" dirty="0"/>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Agenda item</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p>
            <a:r>
              <a:rPr lang="en-US"/>
              <a:t>Click icon to add picture</a:t>
            </a:r>
            <a:endParaRPr lang="en-GB" dirty="0"/>
          </a:p>
        </p:txBody>
      </p:sp>
    </p:spTree>
    <p:extLst>
      <p:ext uri="{BB962C8B-B14F-4D97-AF65-F5344CB8AC3E}">
        <p14:creationId xmlns:p14="http://schemas.microsoft.com/office/powerpoint/2010/main" val="2734290559"/>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Image Agenda 1 Dark">
    <p:bg>
      <p:bgPr>
        <a:solidFill>
          <a:srgbClr val="012A2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bg1"/>
                </a:solidFill>
              </a:defRPr>
            </a:lvl1pPr>
          </a:lstStyle>
          <a:p>
            <a:r>
              <a:rPr lang="en-GB" dirty="0"/>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dirty="0"/>
              <a:t>Agenda item</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lvl1pPr>
              <a:defRPr>
                <a:solidFill>
                  <a:schemeClr val="bg1"/>
                </a:solidFill>
              </a:defRPr>
            </a:lvl1pPr>
          </a:lstStyle>
          <a:p>
            <a:r>
              <a:rPr lang="en-US"/>
              <a:t>Click icon to add picture</a:t>
            </a:r>
            <a:endParaRPr lang="en-GB" dirty="0"/>
          </a:p>
        </p:txBody>
      </p:sp>
      <p:sp>
        <p:nvSpPr>
          <p:cNvPr id="9" name="TextBox 8">
            <a:extLst>
              <a:ext uri="{FF2B5EF4-FFF2-40B4-BE49-F238E27FC236}">
                <a16:creationId xmlns:a16="http://schemas.microsoft.com/office/drawing/2014/main" id="{1053A7E3-6304-4250-B44B-DA8FB5E67F65}"/>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49D8847A-8E6A-4F35-B6DA-1BB0A465AAE3}"/>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84413256"/>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Image Agenda 2">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GB" dirty="0"/>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511175" y="2227263"/>
            <a:ext cx="2971799" cy="415448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Agenda item</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1601789"/>
            <a:ext cx="8094663" cy="4779962"/>
          </a:xfrm>
        </p:spPr>
        <p:txBody>
          <a:bodyPr/>
          <a:lstStyle/>
          <a:p>
            <a:r>
              <a:rPr lang="en-US"/>
              <a:t>Click icon to add picture</a:t>
            </a:r>
            <a:endParaRPr lang="en-GB" dirty="0"/>
          </a:p>
        </p:txBody>
      </p:sp>
    </p:spTree>
    <p:extLst>
      <p:ext uri="{BB962C8B-B14F-4D97-AF65-F5344CB8AC3E}">
        <p14:creationId xmlns:p14="http://schemas.microsoft.com/office/powerpoint/2010/main" val="152027673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Image Agenda 3">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GB" dirty="0"/>
              <a:t>Agenda</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3478212"/>
            <a:ext cx="2460625" cy="2903538"/>
          </a:xfrm>
        </p:spPr>
        <p:txBody>
          <a:bodyPr/>
          <a:lstStyle/>
          <a:p>
            <a:r>
              <a:rPr lang="en-US"/>
              <a:t>Click icon to add picture</a:t>
            </a:r>
            <a:endParaRPr lang="en-GB" dirty="0"/>
          </a:p>
        </p:txBody>
      </p:sp>
      <p:sp>
        <p:nvSpPr>
          <p:cNvPr id="9" name="Picture Placeholder 5">
            <a:extLst>
              <a:ext uri="{FF2B5EF4-FFF2-40B4-BE49-F238E27FC236}">
                <a16:creationId xmlns:a16="http://schemas.microsoft.com/office/drawing/2014/main" id="{B02182EA-23EB-4F80-85DC-273E369D441D}"/>
              </a:ext>
            </a:extLst>
          </p:cNvPr>
          <p:cNvSpPr>
            <a:spLocks noGrp="1"/>
          </p:cNvSpPr>
          <p:nvPr>
            <p:ph type="pic" sz="quarter" idx="14"/>
          </p:nvPr>
        </p:nvSpPr>
        <p:spPr>
          <a:xfrm>
            <a:off x="6146800" y="3478212"/>
            <a:ext cx="2460625" cy="2903538"/>
          </a:xfrm>
        </p:spPr>
        <p:txBody>
          <a:bodyPr/>
          <a:lstStyle/>
          <a:p>
            <a:r>
              <a:rPr lang="en-US"/>
              <a:t>Click icon to add picture</a:t>
            </a:r>
            <a:endParaRPr lang="en-GB" dirty="0"/>
          </a:p>
        </p:txBody>
      </p:sp>
      <p:sp>
        <p:nvSpPr>
          <p:cNvPr id="10" name="Picture Placeholder 5">
            <a:extLst>
              <a:ext uri="{FF2B5EF4-FFF2-40B4-BE49-F238E27FC236}">
                <a16:creationId xmlns:a16="http://schemas.microsoft.com/office/drawing/2014/main" id="{F41C082D-D2E8-46DF-B484-21B3330683E6}"/>
              </a:ext>
            </a:extLst>
          </p:cNvPr>
          <p:cNvSpPr>
            <a:spLocks noGrp="1"/>
          </p:cNvSpPr>
          <p:nvPr>
            <p:ph type="pic" sz="quarter" idx="15"/>
          </p:nvPr>
        </p:nvSpPr>
        <p:spPr>
          <a:xfrm>
            <a:off x="8704262" y="3478212"/>
            <a:ext cx="2460625" cy="2903538"/>
          </a:xfrm>
        </p:spPr>
        <p:txBody>
          <a:bodyPr/>
          <a:lstStyle/>
          <a:p>
            <a:r>
              <a:rPr lang="en-US"/>
              <a:t>Click icon to add picture</a:t>
            </a:r>
            <a:endParaRPr lang="en-GB" dirty="0"/>
          </a:p>
        </p:txBody>
      </p:sp>
      <p:sp>
        <p:nvSpPr>
          <p:cNvPr id="11" name="Text Placeholder 10">
            <a:extLst>
              <a:ext uri="{FF2B5EF4-FFF2-40B4-BE49-F238E27FC236}">
                <a16:creationId xmlns:a16="http://schemas.microsoft.com/office/drawing/2014/main" id="{FF56D822-4BE8-4265-9502-3BFA008CC373}"/>
              </a:ext>
            </a:extLst>
          </p:cNvPr>
          <p:cNvSpPr>
            <a:spLocks noGrp="1"/>
          </p:cNvSpPr>
          <p:nvPr>
            <p:ph type="body" sz="quarter" idx="16"/>
          </p:nvPr>
        </p:nvSpPr>
        <p:spPr>
          <a:xfrm>
            <a:off x="3584575"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a:extLst>
              <a:ext uri="{FF2B5EF4-FFF2-40B4-BE49-F238E27FC236}">
                <a16:creationId xmlns:a16="http://schemas.microsoft.com/office/drawing/2014/main" id="{4EAAA0CC-1E20-4497-9131-AC03BF97EE48}"/>
              </a:ext>
            </a:extLst>
          </p:cNvPr>
          <p:cNvSpPr>
            <a:spLocks noGrp="1"/>
          </p:cNvSpPr>
          <p:nvPr>
            <p:ph type="body" sz="quarter" idx="17"/>
          </p:nvPr>
        </p:nvSpPr>
        <p:spPr>
          <a:xfrm>
            <a:off x="6146800"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a:extLst>
              <a:ext uri="{FF2B5EF4-FFF2-40B4-BE49-F238E27FC236}">
                <a16:creationId xmlns:a16="http://schemas.microsoft.com/office/drawing/2014/main" id="{CBA11F3B-2B6C-4112-9F86-27277516ECB4}"/>
              </a:ext>
            </a:extLst>
          </p:cNvPr>
          <p:cNvSpPr>
            <a:spLocks noGrp="1"/>
          </p:cNvSpPr>
          <p:nvPr>
            <p:ph type="body" sz="quarter" idx="18"/>
          </p:nvPr>
        </p:nvSpPr>
        <p:spPr>
          <a:xfrm>
            <a:off x="8707438"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1155731"/>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Exec Summ 4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grpSp>
        <p:nvGrpSpPr>
          <p:cNvPr id="2" name="Column Rules">
            <a:extLst>
              <a:ext uri="{FF2B5EF4-FFF2-40B4-BE49-F238E27FC236}">
                <a16:creationId xmlns:a16="http://schemas.microsoft.com/office/drawing/2014/main" id="{1FD093C6-9BFF-4EC4-BD31-C16B04A7358D}"/>
              </a:ext>
            </a:extLst>
          </p:cNvPr>
          <p:cNvGrpSpPr/>
          <p:nvPr/>
        </p:nvGrpSpPr>
        <p:grpSpPr>
          <a:xfrm>
            <a:off x="505977" y="2225674"/>
            <a:ext cx="8540896" cy="1261872"/>
            <a:chOff x="505977" y="2225674"/>
            <a:chExt cx="8540896" cy="1431925"/>
          </a:xfrm>
        </p:grpSpPr>
        <p:cxnSp>
          <p:nvCxnSpPr>
            <p:cNvPr id="22" name="Column Rule 4">
              <a:extLst>
                <a:ext uri="{FF2B5EF4-FFF2-40B4-BE49-F238E27FC236}">
                  <a16:creationId xmlns:a16="http://schemas.microsoft.com/office/drawing/2014/main" id="{39F456A1-F89D-4E8D-9939-5DDC80972902}"/>
                </a:ext>
              </a:extLst>
            </p:cNvPr>
            <p:cNvCxnSpPr>
              <a:cxnSpLocks/>
            </p:cNvCxnSpPr>
            <p:nvPr/>
          </p:nvCxnSpPr>
          <p:spPr>
            <a:xfrm>
              <a:off x="9046873"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3" name="Column Rule 3">
              <a:extLst>
                <a:ext uri="{FF2B5EF4-FFF2-40B4-BE49-F238E27FC236}">
                  <a16:creationId xmlns:a16="http://schemas.microsoft.com/office/drawing/2014/main" id="{C4B15205-E96B-489D-84B5-39F086178357}"/>
                </a:ext>
              </a:extLst>
            </p:cNvPr>
            <p:cNvCxnSpPr>
              <a:cxnSpLocks/>
            </p:cNvCxnSpPr>
            <p:nvPr/>
          </p:nvCxnSpPr>
          <p:spPr>
            <a:xfrm>
              <a:off x="619990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a:cxnSpLocks/>
            </p:cNvCxnSpPr>
            <p:nvPr/>
          </p:nvCxnSpPr>
          <p:spPr>
            <a:xfrm>
              <a:off x="3352942"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a:cxnSpLocks/>
            </p:cNvCxnSpPr>
            <p:nvPr/>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20" name="Content Placeholder 4">
            <a:extLst>
              <a:ext uri="{FF2B5EF4-FFF2-40B4-BE49-F238E27FC236}">
                <a16:creationId xmlns:a16="http://schemas.microsoft.com/office/drawing/2014/main" id="{E8AF4775-5960-4028-BD81-98CE17CB9110}"/>
              </a:ext>
            </a:extLst>
          </p:cNvPr>
          <p:cNvSpPr>
            <a:spLocks noGrp="1"/>
          </p:cNvSpPr>
          <p:nvPr>
            <p:ph sz="quarter" idx="23"/>
          </p:nvPr>
        </p:nvSpPr>
        <p:spPr>
          <a:xfrm>
            <a:off x="9211630"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Heading Placeholder 4">
            <a:extLst>
              <a:ext uri="{FF2B5EF4-FFF2-40B4-BE49-F238E27FC236}">
                <a16:creationId xmlns:a16="http://schemas.microsoft.com/office/drawing/2014/main" id="{8747FC40-DD0F-400B-B030-B52E1E681067}"/>
              </a:ext>
            </a:extLst>
          </p:cNvPr>
          <p:cNvSpPr>
            <a:spLocks noGrp="1"/>
          </p:cNvSpPr>
          <p:nvPr>
            <p:ph type="body" sz="quarter" idx="21" hasCustomPrompt="1"/>
          </p:nvPr>
        </p:nvSpPr>
        <p:spPr>
          <a:xfrm>
            <a:off x="9211630" y="2226691"/>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Column Header</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63636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636367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351572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351572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6677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667779" y="2225673"/>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Column Header</a:t>
            </a:r>
          </a:p>
        </p:txBody>
      </p:sp>
      <p:sp>
        <p:nvSpPr>
          <p:cNvPr id="17" name="Rectangle 16">
            <a:extLst>
              <a:ext uri="{FF2B5EF4-FFF2-40B4-BE49-F238E27FC236}">
                <a16:creationId xmlns:a16="http://schemas.microsoft.com/office/drawing/2014/main" id="{48F2A704-B213-4A97-B805-2B1D7681D50E}"/>
              </a:ext>
            </a:extLst>
          </p:cNvPr>
          <p:cNvSpPr/>
          <p:nvPr/>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GB" sz="1200" dirty="0">
                <a:solidFill>
                  <a:schemeClr val="bg1"/>
                </a:solidFill>
              </a:rPr>
              <a:t>Make sure the</a:t>
            </a:r>
            <a:br>
              <a:rPr lang="en-GB" sz="1200" dirty="0">
                <a:solidFill>
                  <a:schemeClr val="bg1"/>
                </a:solidFill>
              </a:rPr>
            </a:br>
            <a:r>
              <a:rPr lang="en-GB" sz="1200" dirty="0">
                <a:solidFill>
                  <a:schemeClr val="bg1"/>
                </a:solidFill>
              </a:rPr>
              <a:t>column lines are:</a:t>
            </a:r>
          </a:p>
          <a:p>
            <a:pPr marL="171450" lvl="1" indent="-171450" algn="l">
              <a:spcAft>
                <a:spcPts val="300"/>
              </a:spcAft>
              <a:buFont typeface="+mj-lt"/>
              <a:buAutoNum type="arabicPeriod"/>
            </a:pPr>
            <a:r>
              <a:rPr lang="en-GB" sz="1200" dirty="0">
                <a:solidFill>
                  <a:schemeClr val="bg1"/>
                </a:solidFill>
              </a:rPr>
              <a:t>All the same height</a:t>
            </a:r>
          </a:p>
          <a:p>
            <a:pPr marL="171450" lvl="1" indent="-171450" algn="l">
              <a:spcAft>
                <a:spcPts val="300"/>
              </a:spcAft>
              <a:buFont typeface="+mj-lt"/>
              <a:buAutoNum type="arabicPeriod"/>
            </a:pPr>
            <a:r>
              <a:rPr lang="en-GB" sz="1200" dirty="0">
                <a:solidFill>
                  <a:schemeClr val="bg1"/>
                </a:solidFill>
              </a:rPr>
              <a:t>As tall as the tallest column of text</a:t>
            </a:r>
          </a:p>
          <a:p>
            <a:pPr marL="171450" lvl="1" indent="-171450" algn="l">
              <a:spcAft>
                <a:spcPts val="300"/>
              </a:spcAft>
              <a:buFont typeface="+mj-lt"/>
              <a:buAutoNum type="arabicPeriod"/>
            </a:pPr>
            <a:r>
              <a:rPr lang="en-GB" sz="1200" dirty="0">
                <a:solidFill>
                  <a:schemeClr val="bg1"/>
                </a:solidFill>
              </a:rPr>
              <a:t>Remain equidistant by not ungrouping</a:t>
            </a:r>
          </a:p>
          <a:p>
            <a:pPr algn="l">
              <a:spcAft>
                <a:spcPts val="300"/>
              </a:spcAft>
            </a:pPr>
            <a:r>
              <a:rPr lang="en-GB" sz="1200" dirty="0">
                <a:solidFill>
                  <a:schemeClr val="bg1"/>
                </a:solidFill>
              </a:rPr>
              <a:t>If the column lines get deleted by accident, COPY and paste a set  from the slide layout’s master:</a:t>
            </a:r>
            <a:br>
              <a:rPr lang="en-GB" sz="1200" dirty="0">
                <a:solidFill>
                  <a:schemeClr val="bg1"/>
                </a:solidFill>
              </a:rPr>
            </a:br>
            <a:r>
              <a:rPr lang="en-GB" sz="1200" i="1" dirty="0">
                <a:solidFill>
                  <a:schemeClr val="bg1"/>
                </a:solidFill>
              </a:rPr>
              <a:t>View &gt; Slide Master</a:t>
            </a:r>
          </a:p>
          <a:p>
            <a:pPr algn="l">
              <a:spcAft>
                <a:spcPts val="300"/>
              </a:spcAft>
            </a:pPr>
            <a:endParaRPr lang="en-GB" sz="1800" dirty="0">
              <a:solidFill>
                <a:schemeClr val="bg1"/>
              </a:solidFill>
            </a:endParaRPr>
          </a:p>
        </p:txBody>
      </p:sp>
    </p:spTree>
    <p:extLst>
      <p:ext uri="{BB962C8B-B14F-4D97-AF65-F5344CB8AC3E}">
        <p14:creationId xmlns:p14="http://schemas.microsoft.com/office/powerpoint/2010/main" val="153509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19402" y="624563"/>
            <a:ext cx="10948723" cy="225703"/>
          </a:xfrm>
        </p:spPr>
        <p:txBody>
          <a:bodyPr/>
          <a:lstStyle>
            <a:lvl1pPr>
              <a:defRPr sz="1467" spc="267" baseline="0">
                <a:latin typeface="+mj-lt"/>
              </a:defRPr>
            </a:lvl1pPr>
          </a:lstStyle>
          <a:p>
            <a:r>
              <a:rPr lang="en-US"/>
              <a:t>Page heading</a:t>
            </a:r>
            <a:endParaRPr lang="en-GB"/>
          </a:p>
        </p:txBody>
      </p:sp>
      <p:sp>
        <p:nvSpPr>
          <p:cNvPr id="4" name="Text Placeholder 3"/>
          <p:cNvSpPr>
            <a:spLocks noGrp="1"/>
          </p:cNvSpPr>
          <p:nvPr>
            <p:ph type="body" sz="quarter" idx="12" hasCustomPrompt="1"/>
          </p:nvPr>
        </p:nvSpPr>
        <p:spPr>
          <a:xfrm>
            <a:off x="719667" y="1397000"/>
            <a:ext cx="10949517" cy="4165600"/>
          </a:xfrm>
        </p:spPr>
        <p:txBody>
          <a:bodyPr/>
          <a:lstStyle>
            <a:lvl1pPr>
              <a:spcAft>
                <a:spcPts val="800"/>
              </a:spcAft>
              <a:defRPr sz="1600">
                <a:solidFill>
                  <a:srgbClr val="00A657"/>
                </a:solidFill>
              </a:defRPr>
            </a:lvl1pPr>
            <a:lvl2pPr>
              <a:defRPr sz="1600" i="0">
                <a:latin typeface="Futura Bk BT Book" panose="020B0502020204020303" pitchFamily="34" charset="0"/>
              </a:defRPr>
            </a:lvl2pPr>
            <a:lvl3pPr>
              <a:defRPr sz="1600"/>
            </a:lvl3pPr>
            <a:lvl4pPr>
              <a:defRPr sz="1600"/>
            </a:lvl4pPr>
            <a:lvl5pPr>
              <a:defRPr sz="1600"/>
            </a:lvl5pPr>
          </a:lstStyle>
          <a:p>
            <a:pPr lvl="0"/>
            <a:r>
              <a:rPr lang="en-US" noProof="0"/>
              <a:t>Heading </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139644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Exec Summ 3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grpSp>
        <p:nvGrpSpPr>
          <p:cNvPr id="7" name="Column Rules">
            <a:extLst>
              <a:ext uri="{FF2B5EF4-FFF2-40B4-BE49-F238E27FC236}">
                <a16:creationId xmlns:a16="http://schemas.microsoft.com/office/drawing/2014/main" id="{87D564AF-DF84-4180-84CA-A17335C05E5A}"/>
              </a:ext>
            </a:extLst>
          </p:cNvPr>
          <p:cNvGrpSpPr/>
          <p:nvPr/>
        </p:nvGrpSpPr>
        <p:grpSpPr>
          <a:xfrm>
            <a:off x="505977" y="2225674"/>
            <a:ext cx="7829979" cy="1261872"/>
            <a:chOff x="505977" y="2225674"/>
            <a:chExt cx="7829979" cy="1431925"/>
          </a:xfrm>
        </p:grpSpPr>
        <p:cxnSp>
          <p:nvCxnSpPr>
            <p:cNvPr id="23" name="Column Rule 3">
              <a:extLst>
                <a:ext uri="{FF2B5EF4-FFF2-40B4-BE49-F238E27FC236}">
                  <a16:creationId xmlns:a16="http://schemas.microsoft.com/office/drawing/2014/main" id="{C4B15205-E96B-489D-84B5-39F086178357}"/>
                </a:ext>
              </a:extLst>
            </p:cNvPr>
            <p:cNvCxnSpPr>
              <a:cxnSpLocks/>
            </p:cNvCxnSpPr>
            <p:nvPr/>
          </p:nvCxnSpPr>
          <p:spPr>
            <a:xfrm>
              <a:off x="833595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p:nvPr/>
          </p:nvCxnSpPr>
          <p:spPr>
            <a:xfrm>
              <a:off x="442096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p:nvPr/>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501064" y="3332098"/>
            <a:ext cx="3175000"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501064" y="2225675"/>
            <a:ext cx="3175000"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4584421" y="3332098"/>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4584421" y="2225675"/>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667779" y="3332097"/>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667779" y="2225673"/>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Column Header</a:t>
            </a:r>
          </a:p>
        </p:txBody>
      </p:sp>
      <p:sp>
        <p:nvSpPr>
          <p:cNvPr id="15" name="Rectangle 14">
            <a:extLst>
              <a:ext uri="{FF2B5EF4-FFF2-40B4-BE49-F238E27FC236}">
                <a16:creationId xmlns:a16="http://schemas.microsoft.com/office/drawing/2014/main" id="{2CD6F558-36EA-4E1B-B941-943C0CC96B5C}"/>
              </a:ext>
            </a:extLst>
          </p:cNvPr>
          <p:cNvSpPr/>
          <p:nvPr/>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GB" sz="1200" dirty="0">
                <a:solidFill>
                  <a:schemeClr val="bg1"/>
                </a:solidFill>
              </a:rPr>
              <a:t>Make sure the</a:t>
            </a:r>
            <a:br>
              <a:rPr lang="en-GB" sz="1200" dirty="0">
                <a:solidFill>
                  <a:schemeClr val="bg1"/>
                </a:solidFill>
              </a:rPr>
            </a:br>
            <a:r>
              <a:rPr lang="en-GB" sz="1200" dirty="0">
                <a:solidFill>
                  <a:schemeClr val="bg1"/>
                </a:solidFill>
              </a:rPr>
              <a:t>column lines are:</a:t>
            </a:r>
          </a:p>
          <a:p>
            <a:pPr marL="171450" lvl="1" indent="-171450" algn="l">
              <a:spcAft>
                <a:spcPts val="300"/>
              </a:spcAft>
              <a:buFont typeface="+mj-lt"/>
              <a:buAutoNum type="arabicPeriod"/>
            </a:pPr>
            <a:r>
              <a:rPr lang="en-GB" sz="1200" dirty="0">
                <a:solidFill>
                  <a:schemeClr val="bg1"/>
                </a:solidFill>
              </a:rPr>
              <a:t>All the same height</a:t>
            </a:r>
          </a:p>
          <a:p>
            <a:pPr marL="171450" lvl="1" indent="-171450" algn="l">
              <a:spcAft>
                <a:spcPts val="300"/>
              </a:spcAft>
              <a:buFont typeface="+mj-lt"/>
              <a:buAutoNum type="arabicPeriod"/>
            </a:pPr>
            <a:r>
              <a:rPr lang="en-GB" sz="1200" dirty="0">
                <a:solidFill>
                  <a:schemeClr val="bg1"/>
                </a:solidFill>
              </a:rPr>
              <a:t>As tall as the tallest column of text</a:t>
            </a:r>
          </a:p>
          <a:p>
            <a:pPr marL="171450" lvl="1" indent="-171450" algn="l">
              <a:spcAft>
                <a:spcPts val="300"/>
              </a:spcAft>
              <a:buFont typeface="+mj-lt"/>
              <a:buAutoNum type="arabicPeriod"/>
            </a:pPr>
            <a:r>
              <a:rPr lang="en-GB" sz="1200" dirty="0">
                <a:solidFill>
                  <a:schemeClr val="bg1"/>
                </a:solidFill>
              </a:rPr>
              <a:t>Remain equidistant by not ungrouping</a:t>
            </a:r>
          </a:p>
          <a:p>
            <a:pPr algn="l">
              <a:spcAft>
                <a:spcPts val="300"/>
              </a:spcAft>
            </a:pPr>
            <a:r>
              <a:rPr lang="en-GB" sz="1200" dirty="0">
                <a:solidFill>
                  <a:schemeClr val="bg1"/>
                </a:solidFill>
              </a:rPr>
              <a:t>If the column lines get deleted by accident, COPY and paste a set  from the slide layout’s master:</a:t>
            </a:r>
            <a:br>
              <a:rPr lang="en-GB" sz="1200" dirty="0">
                <a:solidFill>
                  <a:schemeClr val="bg1"/>
                </a:solidFill>
              </a:rPr>
            </a:br>
            <a:r>
              <a:rPr lang="en-GB" sz="1200" i="1" dirty="0">
                <a:solidFill>
                  <a:schemeClr val="bg1"/>
                </a:solidFill>
              </a:rPr>
              <a:t>View &gt; Slide Master</a:t>
            </a:r>
          </a:p>
          <a:p>
            <a:pPr algn="l">
              <a:spcAft>
                <a:spcPts val="300"/>
              </a:spcAft>
            </a:pPr>
            <a:endParaRPr lang="en-GB" sz="1800" dirty="0">
              <a:solidFill>
                <a:schemeClr val="bg1"/>
              </a:solidFill>
            </a:endParaRPr>
          </a:p>
        </p:txBody>
      </p:sp>
    </p:spTree>
    <p:extLst>
      <p:ext uri="{BB962C8B-B14F-4D97-AF65-F5344CB8AC3E}">
        <p14:creationId xmlns:p14="http://schemas.microsoft.com/office/powerpoint/2010/main" val="27744654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Text Section Opener 1 Dark">
    <p:bg>
      <p:bgPr>
        <a:solidFill>
          <a:srgbClr val="012A2C"/>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p:nvSpPr>
        <p:spPr>
          <a:xfrm>
            <a:off x="0" y="0"/>
            <a:ext cx="6203950"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bg1">
                    <a:alpha val="80000"/>
                  </a:schemeClr>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chemeClr val="bg1">
                    <a:alpha val="80000"/>
                  </a:schemeClr>
                </a:solidFill>
              </a:defRPr>
            </a:lvl1pPr>
          </a:lstStyle>
          <a:p>
            <a:pPr lvl="0"/>
            <a:r>
              <a:rPr lang="en-GB" dirty="0"/>
              <a:t>1</a:t>
            </a:r>
          </a:p>
        </p:txBody>
      </p:sp>
      <p:sp>
        <p:nvSpPr>
          <p:cNvPr id="8" name="Rectangle 7">
            <a:extLst>
              <a:ext uri="{FF2B5EF4-FFF2-40B4-BE49-F238E27FC236}">
                <a16:creationId xmlns:a16="http://schemas.microsoft.com/office/drawing/2014/main" id="{CDAFC796-E0A1-4C43-A4FA-B277A94DD1AA}"/>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40029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ext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7170738"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bg1">
                    <a:alpha val="80000"/>
                  </a:schemeClr>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chemeClr val="bg1">
                    <a:alpha val="80000"/>
                  </a:schemeClr>
                </a:solidFill>
              </a:defRPr>
            </a:lvl1pPr>
          </a:lstStyle>
          <a:p>
            <a:pPr lvl="0"/>
            <a:r>
              <a:rPr lang="en-GB" dirty="0"/>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GB" dirty="0"/>
              <a:t>Date</a:t>
            </a:r>
          </a:p>
        </p:txBody>
      </p:sp>
      <p:sp>
        <p:nvSpPr>
          <p:cNvPr id="8" name="Rectangle 7">
            <a:extLst>
              <a:ext uri="{FF2B5EF4-FFF2-40B4-BE49-F238E27FC236}">
                <a16:creationId xmlns:a16="http://schemas.microsoft.com/office/drawing/2014/main" id="{0DCC005C-687D-4601-8D19-172252F43069}"/>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31998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Text Section Opener 3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GB" dirty="0"/>
              <a:t>3</a:t>
            </a:r>
          </a:p>
        </p:txBody>
      </p:sp>
      <p:sp>
        <p:nvSpPr>
          <p:cNvPr id="6" name="Rectangle 5">
            <a:extLst>
              <a:ext uri="{FF2B5EF4-FFF2-40B4-BE49-F238E27FC236}">
                <a16:creationId xmlns:a16="http://schemas.microsoft.com/office/drawing/2014/main" id="{F9495082-DE33-4603-81F4-AE473846DE18}"/>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4357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Text Section Opener 1 Ligh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p:nvSpPr>
        <p:spPr>
          <a:xfrm>
            <a:off x="0" y="0"/>
            <a:ext cx="6203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tx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rgbClr val="003F2D"/>
                </a:solidFill>
              </a:defRPr>
            </a:lvl1pPr>
          </a:lstStyle>
          <a:p>
            <a:pPr lvl="0"/>
            <a:r>
              <a:rPr lang="en-GB" dirty="0"/>
              <a:t>1</a:t>
            </a:r>
          </a:p>
        </p:txBody>
      </p:sp>
      <p:sp>
        <p:nvSpPr>
          <p:cNvPr id="8" name="Rectangle 7">
            <a:extLst>
              <a:ext uri="{FF2B5EF4-FFF2-40B4-BE49-F238E27FC236}">
                <a16:creationId xmlns:a16="http://schemas.microsoft.com/office/drawing/2014/main" id="{03261D45-4DF4-4F41-AEF1-7DDE0F37B8B5}"/>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360360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Text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7170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tx1"/>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rgbClr val="003F2D"/>
                </a:solidFill>
              </a:defRPr>
            </a:lvl1pPr>
          </a:lstStyle>
          <a:p>
            <a:pPr lvl="0"/>
            <a:r>
              <a:rPr lang="en-GB" dirty="0"/>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GB" dirty="0"/>
              <a:t>Date</a:t>
            </a:r>
          </a:p>
        </p:txBody>
      </p:sp>
      <p:sp>
        <p:nvSpPr>
          <p:cNvPr id="8" name="Rectangle 7">
            <a:extLst>
              <a:ext uri="{FF2B5EF4-FFF2-40B4-BE49-F238E27FC236}">
                <a16:creationId xmlns:a16="http://schemas.microsoft.com/office/drawing/2014/main" id="{8B45FAF0-946E-4FBC-8110-94C23000D11B}"/>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26193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Text Section Opener 3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GB" dirty="0"/>
              <a:t>3</a:t>
            </a:r>
          </a:p>
        </p:txBody>
      </p:sp>
      <p:sp>
        <p:nvSpPr>
          <p:cNvPr id="6" name="Rectangle 5">
            <a:extLst>
              <a:ext uri="{FF2B5EF4-FFF2-40B4-BE49-F238E27FC236}">
                <a16:creationId xmlns:a16="http://schemas.microsoft.com/office/drawing/2014/main" id="{9AA6860F-720A-4E83-A05F-7649D9F6F838}"/>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327687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Image Section Opener 1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bg1">
                    <a:alpha val="80000"/>
                  </a:schemeClr>
                </a:solidFill>
              </a:defRPr>
            </a:lvl1pPr>
          </a:lstStyle>
          <a:p>
            <a:r>
              <a:rPr lang="en-US"/>
              <a:t>Click to edit Master title style</a:t>
            </a:r>
            <a:endParaRPr lang="en-GB" dirty="0"/>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chemeClr val="bg1">
                    <a:alpha val="80000"/>
                  </a:schemeClr>
                </a:solidFill>
              </a:defRPr>
            </a:lvl1pPr>
          </a:lstStyle>
          <a:p>
            <a:pPr lvl="0"/>
            <a:r>
              <a:rPr lang="en-GB" dirty="0"/>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bg1"/>
                </a:solidFill>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F4CF045F-0765-4AAF-BBC9-79D2EBF954E7}"/>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1585695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Image Section Opener 2 Dark">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GB"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bg1"/>
                </a:solidFill>
              </a:defRPr>
            </a:lvl1pPr>
          </a:lstStyle>
          <a:p>
            <a:r>
              <a:rPr lang="en-US"/>
              <a:t>Click icon to add picture</a:t>
            </a:r>
            <a:endParaRPr lang="en-GB" dirty="0"/>
          </a:p>
        </p:txBody>
      </p:sp>
      <p:sp>
        <p:nvSpPr>
          <p:cNvPr id="8" name="Rectangle 7">
            <a:extLst>
              <a:ext uri="{FF2B5EF4-FFF2-40B4-BE49-F238E27FC236}">
                <a16:creationId xmlns:a16="http://schemas.microsoft.com/office/drawing/2014/main" id="{5501A760-336A-4A81-AB0B-DB2557C3CE19}"/>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394275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Image Section Opener 3 Dark">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bg1">
                    <a:alpha val="80000"/>
                  </a:schemeClr>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chemeClr val="bg1">
                    <a:alpha val="80000"/>
                  </a:schemeClr>
                </a:solidFill>
              </a:defRPr>
            </a:lvl1pPr>
          </a:lstStyle>
          <a:p>
            <a:pPr lvl="0"/>
            <a:r>
              <a:rPr lang="en-GB"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bg1"/>
                </a:solidFill>
              </a:defRPr>
            </a:lvl1pPr>
          </a:lstStyle>
          <a:p>
            <a:r>
              <a:rPr lang="en-US"/>
              <a:t>Click icon to add picture</a:t>
            </a:r>
            <a:endParaRPr lang="en-GB" dirty="0"/>
          </a:p>
        </p:txBody>
      </p:sp>
      <p:sp>
        <p:nvSpPr>
          <p:cNvPr id="6" name="Rectangle 5">
            <a:extLst>
              <a:ext uri="{FF2B5EF4-FFF2-40B4-BE49-F238E27FC236}">
                <a16:creationId xmlns:a16="http://schemas.microsoft.com/office/drawing/2014/main" id="{E96FE05C-2705-4CC8-87B6-00D65600CEBE}"/>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67090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Page heading</a:t>
            </a:r>
            <a:endParaRPr lang="en-GB" noProof="0"/>
          </a:p>
        </p:txBody>
      </p:sp>
      <p:sp>
        <p:nvSpPr>
          <p:cNvPr id="5" name="Text Placeholder 4"/>
          <p:cNvSpPr>
            <a:spLocks noGrp="1"/>
          </p:cNvSpPr>
          <p:nvPr>
            <p:ph type="body" sz="quarter" idx="14" hasCustomPrompt="1"/>
          </p:nvPr>
        </p:nvSpPr>
        <p:spPr>
          <a:xfrm>
            <a:off x="718807" y="1397001"/>
            <a:ext cx="5376333" cy="1128194"/>
          </a:xfrm>
        </p:spPr>
        <p:txBody>
          <a:bodyPr>
            <a:spAutoFit/>
          </a:bodyPr>
          <a:lstStyle>
            <a:lvl1pPr>
              <a:defRPr/>
            </a:lvl1pPr>
            <a:lvl5pPr>
              <a:defRPr/>
            </a:lvl5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5" hasCustomPrompt="1"/>
          </p:nvPr>
        </p:nvSpPr>
        <p:spPr>
          <a:xfrm>
            <a:off x="6291792" y="1397001"/>
            <a:ext cx="5376333" cy="1128194"/>
          </a:xfrm>
        </p:spPr>
        <p:txBody>
          <a:bodyPr>
            <a:spAutoFit/>
          </a:bodyPr>
          <a:lstStyle>
            <a:lvl1pPr>
              <a:defRPr/>
            </a:lvl1pPr>
            <a:lvl5pPr>
              <a:defRPr/>
            </a:lvl5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2284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Image Section Opener 1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tx1"/>
                </a:solidFill>
              </a:defRPr>
            </a:lvl1pPr>
          </a:lstStyle>
          <a:p>
            <a:r>
              <a:rPr lang="en-US"/>
              <a:t>Click to edit Master title style</a:t>
            </a:r>
            <a:endParaRPr lang="en-GB" dirty="0"/>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rgbClr val="003F2D"/>
                </a:solidFill>
              </a:defRPr>
            </a:lvl1pPr>
          </a:lstStyle>
          <a:p>
            <a:pPr lvl="0"/>
            <a:r>
              <a:rPr lang="en-GB" dirty="0"/>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accent5"/>
                </a:solidFill>
              </a:defRPr>
            </a:lvl1pPr>
          </a:lstStyle>
          <a:p>
            <a:r>
              <a:rPr lang="en-US"/>
              <a:t>Click icon to add picture</a:t>
            </a:r>
            <a:endParaRPr lang="en-GB" dirty="0"/>
          </a:p>
        </p:txBody>
      </p:sp>
      <p:sp>
        <p:nvSpPr>
          <p:cNvPr id="7" name="Rectangle 6">
            <a:extLst>
              <a:ext uri="{FF2B5EF4-FFF2-40B4-BE49-F238E27FC236}">
                <a16:creationId xmlns:a16="http://schemas.microsoft.com/office/drawing/2014/main" id="{0D6FD764-CC11-4A86-8614-81290847D96E}"/>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6810636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Image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GB"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accent5"/>
                </a:solidFill>
              </a:defRPr>
            </a:lvl1pPr>
          </a:lstStyle>
          <a:p>
            <a:r>
              <a:rPr lang="en-US"/>
              <a:t>Click icon to add picture</a:t>
            </a:r>
            <a:endParaRPr lang="en-GB" dirty="0"/>
          </a:p>
        </p:txBody>
      </p:sp>
      <p:sp>
        <p:nvSpPr>
          <p:cNvPr id="8" name="Rectangle 7">
            <a:extLst>
              <a:ext uri="{FF2B5EF4-FFF2-40B4-BE49-F238E27FC236}">
                <a16:creationId xmlns:a16="http://schemas.microsoft.com/office/drawing/2014/main" id="{67115F19-7EBC-428B-BB66-1CCC4F0FAD33}"/>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0402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Image Section Opener 3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tx1"/>
                </a:solidFill>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rgbClr val="003F2D"/>
                </a:solidFill>
              </a:defRPr>
            </a:lvl1pPr>
          </a:lstStyle>
          <a:p>
            <a:pPr lvl="0"/>
            <a:r>
              <a:rPr lang="en-GB"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accent5"/>
                </a:solidFill>
              </a:defRPr>
            </a:lvl1pPr>
          </a:lstStyle>
          <a:p>
            <a:r>
              <a:rPr lang="en-US"/>
              <a:t>Click icon to add picture</a:t>
            </a:r>
            <a:endParaRPr lang="en-GB" dirty="0"/>
          </a:p>
        </p:txBody>
      </p:sp>
      <p:sp>
        <p:nvSpPr>
          <p:cNvPr id="6" name="Rectangle 5">
            <a:extLst>
              <a:ext uri="{FF2B5EF4-FFF2-40B4-BE49-F238E27FC236}">
                <a16:creationId xmlns:a16="http://schemas.microsoft.com/office/drawing/2014/main" id="{80F33480-D468-4702-ADB1-1092F24E9066}"/>
              </a:ext>
            </a:extLst>
          </p:cNvPr>
          <p:cNvSpPr/>
          <p:nvPr/>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Do not add speakers to section break! </a:t>
            </a:r>
            <a:br>
              <a:rPr lang="en-GB" sz="1200" dirty="0">
                <a:solidFill>
                  <a:schemeClr val="bg1"/>
                </a:solidFill>
                <a:latin typeface="Calibre-Semibold" panose="020B0703030202060203" pitchFamily="34" charset="0"/>
              </a:rPr>
            </a:br>
            <a:r>
              <a:rPr lang="en-GB" sz="1200" dirty="0">
                <a:solidFill>
                  <a:schemeClr val="bg1"/>
                </a:solidFill>
              </a:rPr>
              <a:t>Use a separate </a:t>
            </a:r>
            <a:br>
              <a:rPr lang="en-GB" sz="1200" dirty="0">
                <a:solidFill>
                  <a:schemeClr val="bg1"/>
                </a:solidFill>
              </a:rPr>
            </a:br>
            <a:r>
              <a:rPr lang="en-GB" sz="1200" dirty="0">
                <a:solidFill>
                  <a:schemeClr val="bg1"/>
                </a:solidFill>
              </a:rPr>
              <a:t>slide following section break.</a:t>
            </a:r>
          </a:p>
        </p:txBody>
      </p:sp>
    </p:spTree>
    <p:extLst>
      <p:ext uri="{BB962C8B-B14F-4D97-AF65-F5344CB8AC3E}">
        <p14:creationId xmlns:p14="http://schemas.microsoft.com/office/powerpoint/2010/main" val="19480388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Text Quote 1">
    <p:bg>
      <p:bgPr>
        <a:solidFill>
          <a:schemeClr val="tx1"/>
        </a:solidFill>
        <a:effectLst/>
      </p:bgPr>
    </p:bg>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86713B7F-2214-EC45-B16D-691521DFD097}"/>
              </a:ext>
            </a:extLst>
          </p:cNvPr>
          <p:cNvSpPr>
            <a:spLocks noGrp="1"/>
          </p:cNvSpPr>
          <p:nvPr>
            <p:ph type="body" sz="quarter" idx="15"/>
          </p:nvPr>
        </p:nvSpPr>
        <p:spPr>
          <a:xfrm>
            <a:off x="2047875" y="5978525"/>
            <a:ext cx="3484563" cy="377825"/>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17" name="Title 16">
            <a:extLst>
              <a:ext uri="{FF2B5EF4-FFF2-40B4-BE49-F238E27FC236}">
                <a16:creationId xmlns:a16="http://schemas.microsoft.com/office/drawing/2014/main" id="{84F3302C-956C-4D92-A7AC-A2576257DE4C}"/>
              </a:ext>
            </a:extLst>
          </p:cNvPr>
          <p:cNvSpPr>
            <a:spLocks noGrp="1"/>
          </p:cNvSpPr>
          <p:nvPr>
            <p:ph type="title"/>
          </p:nvPr>
        </p:nvSpPr>
        <p:spPr>
          <a:xfrm>
            <a:off x="2048404" y="452438"/>
            <a:ext cx="8094134" cy="5430837"/>
          </a:xfrm>
        </p:spPr>
        <p:txBody>
          <a:bodyPr tIns="0" anchor="ctr"/>
          <a:lstStyle>
            <a:lvl1pPr>
              <a:defRPr sz="7600">
                <a:solidFill>
                  <a:schemeClr val="accent3"/>
                </a:solidFill>
              </a:defRPr>
            </a:lvl1pPr>
          </a:lstStyle>
          <a:p>
            <a:r>
              <a:rPr lang="en-US"/>
              <a:t>Click to edit Master title style</a:t>
            </a:r>
            <a:endParaRPr lang="en-GB" dirty="0"/>
          </a:p>
        </p:txBody>
      </p:sp>
      <p:sp>
        <p:nvSpPr>
          <p:cNvPr id="14" name="TextBox 13">
            <a:extLst>
              <a:ext uri="{FF2B5EF4-FFF2-40B4-BE49-F238E27FC236}">
                <a16:creationId xmlns:a16="http://schemas.microsoft.com/office/drawing/2014/main" id="{35D231BF-12DF-4AA6-8A1D-225A3C833697}"/>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12" name="TextBox 11">
            <a:extLst>
              <a:ext uri="{FF2B5EF4-FFF2-40B4-BE49-F238E27FC236}">
                <a16:creationId xmlns:a16="http://schemas.microsoft.com/office/drawing/2014/main" id="{E78127E9-DB37-431B-B7CA-4D1DA013E6F9}"/>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5" name="Opening Quote">
            <a:extLst>
              <a:ext uri="{FF2B5EF4-FFF2-40B4-BE49-F238E27FC236}">
                <a16:creationId xmlns:a16="http://schemas.microsoft.com/office/drawing/2014/main" id="{82769C9B-5FF1-4657-8617-4C106AC7AC3B}"/>
              </a:ext>
            </a:extLst>
          </p:cNvPr>
          <p:cNvSpPr>
            <a:spLocks noChangeAspect="1"/>
          </p:cNvSpPr>
          <p:nvPr/>
        </p:nvSpPr>
        <p:spPr>
          <a:xfrm>
            <a:off x="504470" y="2664569"/>
            <a:ext cx="923544" cy="712044"/>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20" name="Closing Quote">
            <a:extLst>
              <a:ext uri="{FF2B5EF4-FFF2-40B4-BE49-F238E27FC236}">
                <a16:creationId xmlns:a16="http://schemas.microsoft.com/office/drawing/2014/main" id="{76DE9EC9-E3B5-4208-8CB4-F198CB66496D}"/>
              </a:ext>
            </a:extLst>
          </p:cNvPr>
          <p:cNvSpPr>
            <a:spLocks noChangeAspect="1"/>
          </p:cNvSpPr>
          <p:nvPr/>
        </p:nvSpPr>
        <p:spPr>
          <a:xfrm>
            <a:off x="10755694" y="2664569"/>
            <a:ext cx="923544" cy="712044"/>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3274897766"/>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Text Quote 2">
    <p:bg>
      <p:bgPr>
        <a:solidFill>
          <a:schemeClr val="tx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75403291-4461-41FB-9C05-5D224A319BFE}"/>
              </a:ext>
            </a:extLst>
          </p:cNvPr>
          <p:cNvSpPr>
            <a:spLocks noGrp="1"/>
          </p:cNvSpPr>
          <p:nvPr>
            <p:ph type="body" sz="quarter" idx="46"/>
          </p:nvPr>
        </p:nvSpPr>
        <p:spPr>
          <a:xfrm>
            <a:off x="504470" y="1556659"/>
            <a:ext cx="1687299" cy="243656"/>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9" name="Text Placeholder 10">
            <a:extLst>
              <a:ext uri="{FF2B5EF4-FFF2-40B4-BE49-F238E27FC236}">
                <a16:creationId xmlns:a16="http://schemas.microsoft.com/office/drawing/2014/main" id="{F20A762D-6EE7-4EA9-A463-536C42903C04}"/>
              </a:ext>
            </a:extLst>
          </p:cNvPr>
          <p:cNvSpPr>
            <a:spLocks noGrp="1"/>
          </p:cNvSpPr>
          <p:nvPr>
            <p:ph type="body" sz="quarter" idx="16"/>
          </p:nvPr>
        </p:nvSpPr>
        <p:spPr>
          <a:xfrm>
            <a:off x="504470" y="1811550"/>
            <a:ext cx="1687299" cy="243656"/>
          </a:xfrm>
          <a:prstGeom prst="rect">
            <a:avLst/>
          </a:prstGeom>
        </p:spPr>
        <p:txBody>
          <a:bodyPr tIns="0"/>
          <a:lstStyle>
            <a:lvl1pPr marL="7701" algn="l" defTabSz="554492" rtl="0" eaLnBrk="1" latinLnBrk="0" hangingPunct="1">
              <a:lnSpc>
                <a:spcPts val="1868"/>
              </a:lnSpc>
              <a:defRPr lang="en-US" sz="1698" b="0" i="0" kern="0" dirty="0">
                <a:solidFill>
                  <a:srgbClr val="CAD1D2"/>
                </a:solidFill>
                <a:latin typeface="Calibre"/>
                <a:ea typeface="+mj-ea"/>
                <a:cs typeface="Calibre"/>
              </a:defRPr>
            </a:lvl1pPr>
          </a:lstStyle>
          <a:p>
            <a:pPr lvl="0"/>
            <a:r>
              <a:rPr lang="en-US"/>
              <a:t>Click to edit Master text styles</a:t>
            </a:r>
          </a:p>
        </p:txBody>
      </p:sp>
      <p:sp>
        <p:nvSpPr>
          <p:cNvPr id="10" name="Title 16">
            <a:extLst>
              <a:ext uri="{FF2B5EF4-FFF2-40B4-BE49-F238E27FC236}">
                <a16:creationId xmlns:a16="http://schemas.microsoft.com/office/drawing/2014/main" id="{9FAFE378-6B41-4CCA-BF34-5E1D9ACE1F13}"/>
              </a:ext>
            </a:extLst>
          </p:cNvPr>
          <p:cNvSpPr>
            <a:spLocks noGrp="1"/>
          </p:cNvSpPr>
          <p:nvPr>
            <p:ph type="title"/>
          </p:nvPr>
        </p:nvSpPr>
        <p:spPr>
          <a:xfrm>
            <a:off x="4097866" y="1318057"/>
            <a:ext cx="6557434" cy="4034991"/>
          </a:xfrm>
        </p:spPr>
        <p:txBody>
          <a:bodyPr tIns="0"/>
          <a:lstStyle>
            <a:lvl1pPr>
              <a:defRPr sz="7600">
                <a:solidFill>
                  <a:srgbClr val="CAD1D2"/>
                </a:solidFill>
              </a:defRPr>
            </a:lvl1pPr>
          </a:lstStyle>
          <a:p>
            <a:r>
              <a:rPr lang="en-US"/>
              <a:t>Click to edit Master title style</a:t>
            </a:r>
            <a:endParaRPr lang="en-GB" dirty="0"/>
          </a:p>
        </p:txBody>
      </p:sp>
      <p:sp>
        <p:nvSpPr>
          <p:cNvPr id="17" name="TextBox 16">
            <a:extLst>
              <a:ext uri="{FF2B5EF4-FFF2-40B4-BE49-F238E27FC236}">
                <a16:creationId xmlns:a16="http://schemas.microsoft.com/office/drawing/2014/main" id="{A6AD595E-9438-4AA7-AE3E-7A280FAB771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8" name="TextBox 17">
            <a:extLst>
              <a:ext uri="{FF2B5EF4-FFF2-40B4-BE49-F238E27FC236}">
                <a16:creationId xmlns:a16="http://schemas.microsoft.com/office/drawing/2014/main" id="{176FE298-427E-4552-BF1F-AEEAA2F48BA5}"/>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20" name="Opening Quote">
            <a:extLst>
              <a:ext uri="{FF2B5EF4-FFF2-40B4-BE49-F238E27FC236}">
                <a16:creationId xmlns:a16="http://schemas.microsoft.com/office/drawing/2014/main" id="{58D3F7D6-A2FF-45F1-88DD-CDA086CC8602}"/>
              </a:ext>
            </a:extLst>
          </p:cNvPr>
          <p:cNvSpPr>
            <a:spLocks noChangeAspect="1"/>
          </p:cNvSpPr>
          <p:nvPr/>
        </p:nvSpPr>
        <p:spPr>
          <a:xfrm>
            <a:off x="4100610" y="353034"/>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21" name="Closing Quote">
            <a:extLst>
              <a:ext uri="{FF2B5EF4-FFF2-40B4-BE49-F238E27FC236}">
                <a16:creationId xmlns:a16="http://schemas.microsoft.com/office/drawing/2014/main" id="{110AA37A-696F-461E-9566-F396BE874D7F}"/>
              </a:ext>
            </a:extLst>
          </p:cNvPr>
          <p:cNvSpPr>
            <a:spLocks noChangeAspect="1"/>
          </p:cNvSpPr>
          <p:nvPr/>
        </p:nvSpPr>
        <p:spPr>
          <a:xfrm>
            <a:off x="4097866" y="5843674"/>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479384883"/>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Text Quote 3">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36700" y="3092809"/>
            <a:ext cx="9118600" cy="637097"/>
          </a:xfrm>
          <a:prstGeom prst="rect">
            <a:avLst/>
          </a:prstGeom>
        </p:spPr>
        <p:txBody>
          <a:bodyPr wrap="square" lIns="0" tIns="0" rIns="0" bIns="0" anchor="b">
            <a:spAutoFit/>
          </a:bodyPr>
          <a:lstStyle>
            <a:lvl1pPr algn="ctr">
              <a:lnSpc>
                <a:spcPct val="90000"/>
              </a:lnSpc>
              <a:defRPr sz="4600" b="0" i="0">
                <a:solidFill>
                  <a:srgbClr val="CAD1D2"/>
                </a:solidFill>
                <a:latin typeface="Financier Display"/>
                <a:cs typeface="Financier Display"/>
              </a:defRPr>
            </a:lvl1pPr>
          </a:lstStyle>
          <a:p>
            <a:r>
              <a:rPr lang="en-US"/>
              <a:t>Click to edit Master title style</a:t>
            </a:r>
            <a:endParaRPr lang="en-GB" dirty="0"/>
          </a:p>
        </p:txBody>
      </p:sp>
      <p:sp>
        <p:nvSpPr>
          <p:cNvPr id="16" name="Text Placeholder 10">
            <a:extLst>
              <a:ext uri="{FF2B5EF4-FFF2-40B4-BE49-F238E27FC236}">
                <a16:creationId xmlns:a16="http://schemas.microsoft.com/office/drawing/2014/main" id="{5750BA3A-52DC-41A4-A658-8078E25D0140}"/>
              </a:ext>
            </a:extLst>
          </p:cNvPr>
          <p:cNvSpPr>
            <a:spLocks noGrp="1"/>
          </p:cNvSpPr>
          <p:nvPr>
            <p:ph type="body" sz="quarter" idx="46" hasCustomPrompt="1"/>
          </p:nvPr>
        </p:nvSpPr>
        <p:spPr>
          <a:xfrm>
            <a:off x="8707438" y="4102100"/>
            <a:ext cx="1946276" cy="1590928"/>
          </a:xfrm>
          <a:prstGeom prst="rect">
            <a:avLst/>
          </a:prstGeom>
        </p:spPr>
        <p:txBody>
          <a:bodyPr anchor="t"/>
          <a:lstStyle>
            <a:lvl1pPr marL="7701" algn="r"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gn="r">
              <a:lnSpc>
                <a:spcPct val="90000"/>
              </a:lnSpc>
              <a:spcAft>
                <a:spcPts val="0"/>
              </a:spcAft>
              <a:defRPr sz="1700">
                <a:solidFill>
                  <a:srgbClr val="CAD0D2"/>
                </a:solidFill>
                <a:latin typeface="+mn-lt"/>
              </a:defRPr>
            </a:lvl2pPr>
          </a:lstStyle>
          <a:p>
            <a:pPr lvl="0"/>
            <a:r>
              <a:rPr lang="en-GB" dirty="0"/>
              <a:t>Name</a:t>
            </a:r>
          </a:p>
          <a:p>
            <a:pPr lvl="1"/>
            <a:r>
              <a:rPr lang="en-GB" dirty="0"/>
              <a:t>Title</a:t>
            </a:r>
          </a:p>
        </p:txBody>
      </p:sp>
      <p:sp>
        <p:nvSpPr>
          <p:cNvPr id="14" name="TextBox 13">
            <a:extLst>
              <a:ext uri="{FF2B5EF4-FFF2-40B4-BE49-F238E27FC236}">
                <a16:creationId xmlns:a16="http://schemas.microsoft.com/office/drawing/2014/main" id="{1A4E8BEF-6622-4062-86F9-CE4DE20D0529}"/>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5" name="TextBox 14">
            <a:extLst>
              <a:ext uri="{FF2B5EF4-FFF2-40B4-BE49-F238E27FC236}">
                <a16:creationId xmlns:a16="http://schemas.microsoft.com/office/drawing/2014/main" id="{68AB1674-9492-4197-834A-32CF410DC24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18" name="Opening Quote">
            <a:extLst>
              <a:ext uri="{FF2B5EF4-FFF2-40B4-BE49-F238E27FC236}">
                <a16:creationId xmlns:a16="http://schemas.microsoft.com/office/drawing/2014/main" id="{D6269C3F-E0E2-4BBC-9F9B-F8999172E0EF}"/>
              </a:ext>
            </a:extLst>
          </p:cNvPr>
          <p:cNvSpPr>
            <a:spLocks noChangeAspect="1"/>
          </p:cNvSpPr>
          <p:nvPr/>
        </p:nvSpPr>
        <p:spPr>
          <a:xfrm>
            <a:off x="578066" y="2229136"/>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
        <p:nvSpPr>
          <p:cNvPr id="19" name="Closing Quote">
            <a:extLst>
              <a:ext uri="{FF2B5EF4-FFF2-40B4-BE49-F238E27FC236}">
                <a16:creationId xmlns:a16="http://schemas.microsoft.com/office/drawing/2014/main" id="{9B9B38E5-0096-413E-902E-55D8FAE3C3D7}"/>
              </a:ext>
            </a:extLst>
          </p:cNvPr>
          <p:cNvSpPr>
            <a:spLocks noChangeAspect="1"/>
          </p:cNvSpPr>
          <p:nvPr/>
        </p:nvSpPr>
        <p:spPr>
          <a:xfrm>
            <a:off x="11007081" y="4088580"/>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GB" dirty="0">
              <a:solidFill>
                <a:schemeClr val="bg1"/>
              </a:solidFill>
            </a:endParaRPr>
          </a:p>
        </p:txBody>
      </p:sp>
    </p:spTree>
    <p:extLst>
      <p:ext uri="{BB962C8B-B14F-4D97-AF65-F5344CB8AC3E}">
        <p14:creationId xmlns:p14="http://schemas.microsoft.com/office/powerpoint/2010/main" val="34513023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Image Quote 1">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57200"/>
            <a:ext cx="9118600" cy="5943600"/>
          </a:xfrm>
          <a:prstGeom prst="rect">
            <a:avLst/>
          </a:prstGeom>
          <a:noFill/>
        </p:spPr>
        <p:txBody>
          <a:bodyPr/>
          <a:lstStyle>
            <a:lvl1pPr>
              <a:defRPr>
                <a:solidFill>
                  <a:schemeClr val="bg1"/>
                </a:solidFill>
              </a:defRPr>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GB" dirty="0"/>
              <a:t>Name</a:t>
            </a:r>
          </a:p>
          <a:p>
            <a:pPr lvl="1"/>
            <a:r>
              <a:rPr lang="en-GB" dirty="0"/>
              <a:t>Title</a:t>
            </a:r>
          </a:p>
        </p:txBody>
      </p:sp>
      <p:sp>
        <p:nvSpPr>
          <p:cNvPr id="7" name="TextBox 6">
            <a:extLst>
              <a:ext uri="{FF2B5EF4-FFF2-40B4-BE49-F238E27FC236}">
                <a16:creationId xmlns:a16="http://schemas.microsoft.com/office/drawing/2014/main" id="{EB320D00-2ED6-4A6C-A2ED-CAFB5F812F66}"/>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8" name="TextBox 7">
            <a:extLst>
              <a:ext uri="{FF2B5EF4-FFF2-40B4-BE49-F238E27FC236}">
                <a16:creationId xmlns:a16="http://schemas.microsoft.com/office/drawing/2014/main" id="{0C2A81BA-DBC2-4E69-AE9E-2D54F2C02D04}"/>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40713069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Image Quote 2">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US"/>
              <a:t>Click icon to add picture</a:t>
            </a:r>
            <a:endParaRPr lang="en-GB" dirty="0"/>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GB" dirty="0"/>
              <a:t>Name</a:t>
            </a:r>
          </a:p>
          <a:p>
            <a:pPr lvl="1"/>
            <a:r>
              <a:rPr lang="en-GB" dirty="0"/>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GB" dirty="0"/>
              <a:t>“Click to edit Master title style</a:t>
            </a:r>
          </a:p>
        </p:txBody>
      </p:sp>
      <p:sp>
        <p:nvSpPr>
          <p:cNvPr id="8" name="TextBox 7">
            <a:extLst>
              <a:ext uri="{FF2B5EF4-FFF2-40B4-BE49-F238E27FC236}">
                <a16:creationId xmlns:a16="http://schemas.microsoft.com/office/drawing/2014/main" id="{248A47BC-4AFE-4833-ACB5-0154C03F0E07}"/>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3" name="TextBox 12">
            <a:extLst>
              <a:ext uri="{FF2B5EF4-FFF2-40B4-BE49-F238E27FC236}">
                <a16:creationId xmlns:a16="http://schemas.microsoft.com/office/drawing/2014/main" id="{79F49699-A770-49B7-92AD-617393C26B91}"/>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2410433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Image Quote 3">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25763"/>
          </a:xfrm>
          <a:prstGeom prst="rect">
            <a:avLst/>
          </a:prstGeom>
          <a:noFill/>
        </p:spPr>
        <p:txBody>
          <a:bodyPr/>
          <a:lstStyle>
            <a:lvl1pPr>
              <a:defRPr>
                <a:solidFill>
                  <a:schemeClr val="bg1"/>
                </a:solidFill>
              </a:defRPr>
            </a:lvl1pPr>
          </a:lstStyle>
          <a:p>
            <a:r>
              <a:rPr lang="en-US"/>
              <a:t>Click icon to add picture</a:t>
            </a:r>
            <a:endParaRPr lang="en-GB" dirty="0"/>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GB" dirty="0"/>
              <a:t>Name</a:t>
            </a:r>
          </a:p>
          <a:p>
            <a:pPr lvl="1"/>
            <a:r>
              <a:rPr lang="en-GB" dirty="0"/>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US"/>
              <a:t>Click to edit Master title style</a:t>
            </a:r>
            <a:endParaRPr lang="en-GB" dirty="0"/>
          </a:p>
        </p:txBody>
      </p:sp>
      <p:sp>
        <p:nvSpPr>
          <p:cNvPr id="8" name="TextBox 7">
            <a:extLst>
              <a:ext uri="{FF2B5EF4-FFF2-40B4-BE49-F238E27FC236}">
                <a16:creationId xmlns:a16="http://schemas.microsoft.com/office/drawing/2014/main" id="{0A99D6D6-2157-4BE4-A5C3-158FE0F3F650}"/>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4D951DE-5457-4F9D-993C-32430D8FDF76}"/>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38902500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ext No. 1">
    <p:bg>
      <p:bgPr>
        <a:solidFill>
          <a:schemeClr val="tx1"/>
        </a:solidFill>
        <a:effectLst/>
      </p:bgPr>
    </p:bg>
    <p:spTree>
      <p:nvGrpSpPr>
        <p:cNvPr id="1" name=""/>
        <p:cNvGrpSpPr/>
        <p:nvPr/>
      </p:nvGrpSpPr>
      <p:grpSpPr>
        <a:xfrm>
          <a:off x="0" y="0"/>
          <a:ext cx="0" cy="0"/>
          <a:chOff x="0" y="0"/>
          <a:chExt cx="0" cy="0"/>
        </a:xfrm>
      </p:grpSpPr>
      <p:sp>
        <p:nvSpPr>
          <p:cNvPr id="20" name="Text Placeholder 14">
            <a:extLst>
              <a:ext uri="{FF2B5EF4-FFF2-40B4-BE49-F238E27FC236}">
                <a16:creationId xmlns:a16="http://schemas.microsoft.com/office/drawing/2014/main" id="{8546D87C-2B93-704D-87D6-29E80BEE7F1A}"/>
              </a:ext>
            </a:extLst>
          </p:cNvPr>
          <p:cNvSpPr>
            <a:spLocks noGrp="1"/>
          </p:cNvSpPr>
          <p:nvPr>
            <p:ph type="body" sz="quarter" idx="30" hasCustomPrompt="1"/>
          </p:nvPr>
        </p:nvSpPr>
        <p:spPr>
          <a:xfrm>
            <a:off x="1536704" y="4969531"/>
            <a:ext cx="10142534" cy="650816"/>
          </a:xfrm>
          <a:prstGeom prst="rect">
            <a:avLst/>
          </a:prstGeom>
        </p:spPr>
        <p:txBody>
          <a:bodyPr/>
          <a:lstStyle>
            <a:lvl1pPr algn="l">
              <a:lnSpc>
                <a:spcPts val="2971"/>
              </a:lnSpc>
              <a:defRPr lang="en-US" sz="12000" kern="1200" spc="42" baseline="0" dirty="0">
                <a:solidFill>
                  <a:srgbClr val="CAD1D2"/>
                </a:solidFill>
                <a:latin typeface="Calibre-Light"/>
                <a:ea typeface="+mn-ea"/>
                <a:cs typeface="Calibre-Light"/>
              </a:defRPr>
            </a:lvl1pPr>
          </a:lstStyle>
          <a:p>
            <a:pPr lvl="0"/>
            <a:r>
              <a:rPr lang="en-GB" dirty="0"/>
              <a:t>£1,004,0000p/m</a:t>
            </a:r>
          </a:p>
        </p:txBody>
      </p:sp>
      <p:cxnSp>
        <p:nvCxnSpPr>
          <p:cNvPr id="17" name="Straight Connector 16">
            <a:extLst>
              <a:ext uri="{FF2B5EF4-FFF2-40B4-BE49-F238E27FC236}">
                <a16:creationId xmlns:a16="http://schemas.microsoft.com/office/drawing/2014/main" id="{B158D830-F1AA-43AE-93A1-33D9E775437C}"/>
              </a:ext>
            </a:extLst>
          </p:cNvPr>
          <p:cNvCxnSpPr>
            <a:cxnSpLocks/>
          </p:cNvCxnSpPr>
          <p:nvPr/>
        </p:nvCxnSpPr>
        <p:spPr>
          <a:xfrm>
            <a:off x="922338" y="1712686"/>
            <a:ext cx="0" cy="3538766"/>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536700" y="1601788"/>
            <a:ext cx="4508500"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Box 8">
            <a:extLst>
              <a:ext uri="{FF2B5EF4-FFF2-40B4-BE49-F238E27FC236}">
                <a16:creationId xmlns:a16="http://schemas.microsoft.com/office/drawing/2014/main" id="{A912BE8A-B929-433E-BD03-CC8DBBEDE67B}"/>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043A06C-F7F1-4C24-B615-6BA883809D88}"/>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88420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Page heading</a:t>
            </a:r>
            <a:endParaRPr lang="en-GB" noProof="0"/>
          </a:p>
        </p:txBody>
      </p:sp>
      <p:sp>
        <p:nvSpPr>
          <p:cNvPr id="5" name="Text Placeholder 4"/>
          <p:cNvSpPr>
            <a:spLocks noGrp="1"/>
          </p:cNvSpPr>
          <p:nvPr>
            <p:ph type="body" sz="quarter" idx="14" hasCustomPrompt="1"/>
          </p:nvPr>
        </p:nvSpPr>
        <p:spPr>
          <a:xfrm>
            <a:off x="724958" y="1927483"/>
            <a:ext cx="3464620" cy="1846660"/>
          </a:xfrm>
        </p:spPr>
        <p:txBody>
          <a:bodyPr wrap="square">
            <a:noAutofit/>
          </a:bodyPr>
          <a:lstStyle>
            <a:lvl1pPr>
              <a:defRPr/>
            </a:lvl1pPr>
            <a:lvl5pPr>
              <a:defRPr/>
            </a:lvl5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5" hasCustomPrompt="1"/>
          </p:nvPr>
        </p:nvSpPr>
        <p:spPr>
          <a:xfrm>
            <a:off x="4363691" y="1927483"/>
            <a:ext cx="3464620" cy="1128515"/>
          </a:xfrm>
        </p:spPr>
        <p:txBody>
          <a:bodyPr wrap="square">
            <a:noAutofit/>
          </a:bodyPr>
          <a:lstStyle>
            <a:lvl1pPr>
              <a:defRPr/>
            </a:lvl1pPr>
            <a:lvl5pPr>
              <a:defRPr/>
            </a:lvl5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6" hasCustomPrompt="1"/>
          </p:nvPr>
        </p:nvSpPr>
        <p:spPr>
          <a:xfrm>
            <a:off x="8002423" y="1927481"/>
            <a:ext cx="3464620" cy="1128515"/>
          </a:xfrm>
        </p:spPr>
        <p:txBody>
          <a:bodyPr wrap="square">
            <a:noAutofit/>
          </a:bodyPr>
          <a:lstStyle>
            <a:lvl1pPr>
              <a:defRPr/>
            </a:lvl1pPr>
            <a:lvl5pPr>
              <a:defRPr/>
            </a:lvl5pPr>
          </a:lstStyle>
          <a:p>
            <a:pPr lvl="0"/>
            <a:r>
              <a:rPr lang="en-US"/>
              <a:t>Heading</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367272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ext No. 2">
    <p:bg>
      <p:bgPr>
        <a:solidFill>
          <a:schemeClr val="tx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158D830-F1AA-43AE-93A1-33D9E775437C}"/>
              </a:ext>
            </a:extLst>
          </p:cNvPr>
          <p:cNvCxnSpPr>
            <a:cxnSpLocks/>
          </p:cNvCxnSpPr>
          <p:nvPr/>
        </p:nvCxnSpPr>
        <p:spPr>
          <a:xfrm flipV="1">
            <a:off x="1023938" y="3093899"/>
            <a:ext cx="10142539" cy="1"/>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C172DE9B-13AA-4E87-8426-7B7B0BD7AA01}"/>
              </a:ext>
            </a:extLst>
          </p:cNvPr>
          <p:cNvSpPr>
            <a:spLocks noGrp="1"/>
          </p:cNvSpPr>
          <p:nvPr>
            <p:ph type="body" sz="quarter" idx="30" hasCustomPrompt="1"/>
          </p:nvPr>
        </p:nvSpPr>
        <p:spPr>
          <a:xfrm>
            <a:off x="1023938" y="3873428"/>
            <a:ext cx="10210089" cy="1199953"/>
          </a:xfrm>
          <a:prstGeom prst="rect">
            <a:avLst/>
          </a:prstGeom>
        </p:spPr>
        <p:txBody>
          <a:bodyPr anchor="ctr"/>
          <a:lstStyle>
            <a:lvl1pPr algn="r">
              <a:lnSpc>
                <a:spcPct val="100000"/>
              </a:lnSpc>
              <a:spcAft>
                <a:spcPts val="0"/>
              </a:spcAft>
              <a:defRPr lang="en-US" sz="28000" kern="1200" spc="-154" dirty="0">
                <a:solidFill>
                  <a:srgbClr val="CCCDCB"/>
                </a:solidFill>
                <a:latin typeface="Calibre-Light"/>
                <a:ea typeface="+mn-ea"/>
                <a:cs typeface="Calibre-Light"/>
              </a:defRPr>
            </a:lvl1pPr>
          </a:lstStyle>
          <a:p>
            <a:pPr lvl="0"/>
            <a:r>
              <a:rPr lang="en-GB" dirty="0"/>
              <a:t>45K</a:t>
            </a:r>
          </a:p>
        </p:txBody>
      </p:sp>
      <p:cxnSp>
        <p:nvCxnSpPr>
          <p:cNvPr id="13" name="Straight Connector 12">
            <a:extLst>
              <a:ext uri="{FF2B5EF4-FFF2-40B4-BE49-F238E27FC236}">
                <a16:creationId xmlns:a16="http://schemas.microsoft.com/office/drawing/2014/main" id="{A9F57267-6257-4906-B429-8DBD08BB396D}"/>
              </a:ext>
            </a:extLst>
          </p:cNvPr>
          <p:cNvCxnSpPr>
            <a:cxnSpLocks/>
          </p:cNvCxnSpPr>
          <p:nvPr/>
        </p:nvCxnSpPr>
        <p:spPr>
          <a:xfrm flipV="1">
            <a:off x="1023938" y="3084373"/>
            <a:ext cx="10142539" cy="1"/>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46F7BD-D621-4658-8FD4-E7F7670762AE}"/>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FEDB3B94-AC59-415F-B266-7727818737D8}"/>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023938" y="1598512"/>
            <a:ext cx="3484562"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246413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US"/>
              <a:t>Click icon to add picture</a:t>
            </a:r>
            <a:endParaRPr lang="en-GB" dirty="0"/>
          </a:p>
        </p:txBody>
      </p:sp>
      <p:sp>
        <p:nvSpPr>
          <p:cNvPr id="6" name="TextBox 5">
            <a:extLst>
              <a:ext uri="{FF2B5EF4-FFF2-40B4-BE49-F238E27FC236}">
                <a16:creationId xmlns:a16="http://schemas.microsoft.com/office/drawing/2014/main" id="{EF6DEBCB-FF96-4C09-8941-8A58FB267920}"/>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7" name="TextBox 6">
            <a:extLst>
              <a:ext uri="{FF2B5EF4-FFF2-40B4-BE49-F238E27FC236}">
                <a16:creationId xmlns:a16="http://schemas.microsoft.com/office/drawing/2014/main" id="{53C6E8C5-BE2F-4571-ADEA-9668A775F670}"/>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618502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2438"/>
            <a:ext cx="9118600" cy="5953124"/>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10244138" y="4102100"/>
            <a:ext cx="1435100" cy="2303462"/>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14859336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657975" y="0"/>
            <a:ext cx="5534025" cy="6858000"/>
          </a:xfrm>
        </p:spPr>
        <p:txBody>
          <a:bodyPr/>
          <a:lstStyle/>
          <a:p>
            <a:r>
              <a:rPr lang="en-US"/>
              <a:t>Click icon to add picture</a:t>
            </a:r>
            <a:endParaRPr lang="en-GB" dirty="0"/>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36838466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Photo Layout 3">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852738"/>
            <a:ext cx="5534025" cy="3529011"/>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2852738"/>
            <a:ext cx="5532435" cy="3529012"/>
          </a:xfrm>
        </p:spPr>
        <p:txBody>
          <a:bodyPr/>
          <a:lstStyle/>
          <a:p>
            <a:r>
              <a:rPr lang="en-US"/>
              <a:t>Click icon to add picture</a:t>
            </a:r>
            <a:endParaRPr lang="en-GB" dirty="0"/>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352425"/>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11378581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Photo Layout 4">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3" y="452437"/>
            <a:ext cx="4507992" cy="2929255"/>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0660"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170738" y="452437"/>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5699"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511173" y="3474719"/>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5120660" y="3474720"/>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8" name="Content Placeholder 4">
            <a:extLst>
              <a:ext uri="{FF2B5EF4-FFF2-40B4-BE49-F238E27FC236}">
                <a16:creationId xmlns:a16="http://schemas.microsoft.com/office/drawing/2014/main" id="{07C2A20F-693D-463A-87C3-53A3DDC5B708}"/>
              </a:ext>
            </a:extLst>
          </p:cNvPr>
          <p:cNvSpPr>
            <a:spLocks noGrp="1"/>
          </p:cNvSpPr>
          <p:nvPr>
            <p:ph sz="quarter" idx="16" hasCustomPrompt="1"/>
          </p:nvPr>
        </p:nvSpPr>
        <p:spPr>
          <a:xfrm>
            <a:off x="6146800" y="3474720"/>
            <a:ext cx="922338"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11" name="Picture Placeholder 4">
            <a:extLst>
              <a:ext uri="{FF2B5EF4-FFF2-40B4-BE49-F238E27FC236}">
                <a16:creationId xmlns:a16="http://schemas.microsoft.com/office/drawing/2014/main" id="{A08E27B9-492C-4EAD-9166-6BBEB06B7314}"/>
              </a:ext>
            </a:extLst>
          </p:cNvPr>
          <p:cNvSpPr>
            <a:spLocks noGrp="1"/>
          </p:cNvSpPr>
          <p:nvPr>
            <p:ph type="pic" sz="quarter" idx="17"/>
          </p:nvPr>
        </p:nvSpPr>
        <p:spPr>
          <a:xfrm>
            <a:off x="7170738" y="3474719"/>
            <a:ext cx="4507992" cy="2929255"/>
          </a:xfrm>
        </p:spPr>
        <p:txBody>
          <a:bodyPr/>
          <a:lstStyle/>
          <a:p>
            <a:r>
              <a:rPr lang="en-US"/>
              <a:t>Click icon to add picture</a:t>
            </a:r>
          </a:p>
        </p:txBody>
      </p:sp>
    </p:spTree>
    <p:extLst>
      <p:ext uri="{BB962C8B-B14F-4D97-AF65-F5344CB8AC3E}">
        <p14:creationId xmlns:p14="http://schemas.microsoft.com/office/powerpoint/2010/main" val="23470440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Photo Layout 5">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452439"/>
            <a:ext cx="5534025" cy="3548061"/>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727574"/>
            <a:ext cx="1444625"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452439"/>
            <a:ext cx="5532435" cy="3548062"/>
          </a:xfrm>
        </p:spPr>
        <p:txBody>
          <a:bodyPr/>
          <a:lstStyle/>
          <a:p>
            <a:r>
              <a:rPr lang="en-US"/>
              <a:t>Click icon to add picture</a:t>
            </a:r>
            <a:endParaRPr lang="en-GB" dirty="0"/>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727574"/>
            <a:ext cx="1435100"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2697859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Photo Layout 6">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2560638" y="454025"/>
            <a:ext cx="9118600" cy="5949950"/>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762" y="1601787"/>
            <a:ext cx="1435100" cy="480218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1940788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Photo Layout 7">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4025"/>
            <a:ext cx="3997326" cy="5949948"/>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4600573" y="454025"/>
            <a:ext cx="1444625"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681912" y="454025"/>
            <a:ext cx="3997326" cy="594995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54025"/>
            <a:ext cx="1435100"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36382464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Photo Layout 8">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3245655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Page heading</a:t>
            </a:r>
            <a:endParaRPr lang="en-GB"/>
          </a:p>
        </p:txBody>
      </p:sp>
    </p:spTree>
    <p:extLst>
      <p:ext uri="{BB962C8B-B14F-4D97-AF65-F5344CB8AC3E}">
        <p14:creationId xmlns:p14="http://schemas.microsoft.com/office/powerpoint/2010/main" val="13959168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Photo Layout 9">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1773237"/>
          </a:xfrm>
        </p:spPr>
        <p:txBody>
          <a:bodyPr/>
          <a:lstStyle>
            <a:lvl1pPr>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Sub heading</a:t>
            </a:r>
          </a:p>
          <a:p>
            <a:pPr lvl="1"/>
            <a:r>
              <a:rPr lang="en-GB" dirty="0"/>
              <a:t>Text</a:t>
            </a:r>
          </a:p>
        </p:txBody>
      </p:sp>
    </p:spTree>
    <p:extLst>
      <p:ext uri="{BB962C8B-B14F-4D97-AF65-F5344CB8AC3E}">
        <p14:creationId xmlns:p14="http://schemas.microsoft.com/office/powerpoint/2010/main" val="14190786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 Dark Photo Layout 1">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9118600" cy="5953124"/>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10244138" y="4102099"/>
            <a:ext cx="1436687" cy="2301875"/>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27222467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Dark Photo Layout 2">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6713"/>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177666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657975" y="0"/>
            <a:ext cx="5534025" cy="685800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9707102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Dark Photo Layout 3">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852736"/>
            <a:ext cx="5534024" cy="3551237"/>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2396056"/>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2852737"/>
            <a:ext cx="5534022" cy="3551238"/>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352425"/>
            <a:ext cx="1435100" cy="240214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9016054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Dark Photo Layout 4">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4507992" cy="2925762"/>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20047"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168896" y="452438"/>
            <a:ext cx="4507992" cy="2925762"/>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4471"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511683" y="3493198"/>
            <a:ext cx="4507992" cy="2907792"/>
          </a:xfrm>
        </p:spPr>
        <p:txBody>
          <a:bodyPr/>
          <a:lstStyle>
            <a:lvl1pPr>
              <a:defRPr>
                <a:solidFill>
                  <a:schemeClr val="bg1"/>
                </a:solidFill>
              </a:defRPr>
            </a:lvl1pPr>
          </a:lstStyle>
          <a:p>
            <a:r>
              <a:rPr lang="en-US"/>
              <a:t>Click icon to add picture</a:t>
            </a:r>
            <a:endParaRPr lang="en-GB" dirty="0"/>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5120386"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10" name="Content Placeholder 4">
            <a:extLst>
              <a:ext uri="{FF2B5EF4-FFF2-40B4-BE49-F238E27FC236}">
                <a16:creationId xmlns:a16="http://schemas.microsoft.com/office/drawing/2014/main" id="{CA28E25F-7240-45CB-90E7-877309F80A79}"/>
              </a:ext>
            </a:extLst>
          </p:cNvPr>
          <p:cNvSpPr>
            <a:spLocks noGrp="1"/>
          </p:cNvSpPr>
          <p:nvPr>
            <p:ph sz="quarter" idx="16" hasCustomPrompt="1"/>
          </p:nvPr>
        </p:nvSpPr>
        <p:spPr>
          <a:xfrm>
            <a:off x="6144641"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13" name="Picture Placeholder 4">
            <a:extLst>
              <a:ext uri="{FF2B5EF4-FFF2-40B4-BE49-F238E27FC236}">
                <a16:creationId xmlns:a16="http://schemas.microsoft.com/office/drawing/2014/main" id="{5A4EAC89-642E-4AA0-990C-49DD3A6FDF15}"/>
              </a:ext>
            </a:extLst>
          </p:cNvPr>
          <p:cNvSpPr>
            <a:spLocks noGrp="1"/>
          </p:cNvSpPr>
          <p:nvPr>
            <p:ph type="pic" sz="quarter" idx="17"/>
          </p:nvPr>
        </p:nvSpPr>
        <p:spPr>
          <a:xfrm>
            <a:off x="7168896" y="3493198"/>
            <a:ext cx="4507992" cy="2907792"/>
          </a:xfrm>
        </p:spPr>
        <p:txBody>
          <a:bodyPr/>
          <a:lstStyle/>
          <a:p>
            <a:r>
              <a:rPr lang="en-US"/>
              <a:t>Click icon to add picture</a:t>
            </a:r>
            <a:endParaRPr lang="en-US" dirty="0"/>
          </a:p>
        </p:txBody>
      </p:sp>
    </p:spTree>
    <p:extLst>
      <p:ext uri="{BB962C8B-B14F-4D97-AF65-F5344CB8AC3E}">
        <p14:creationId xmlns:p14="http://schemas.microsoft.com/office/powerpoint/2010/main" val="15280176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Dark Photo Layout 5">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3969"/>
            <a:ext cx="5534024" cy="3549705"/>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731764"/>
            <a:ext cx="1436687" cy="1672211"/>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453970"/>
            <a:ext cx="5534022" cy="3549706"/>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727575"/>
            <a:ext cx="1435100" cy="16764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4796465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 Dark Photo Layout 6">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2562225" y="452438"/>
            <a:ext cx="9118600" cy="5953124"/>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1601788"/>
            <a:ext cx="1436687" cy="480377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7317982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Dark Photo Layout 7">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7"/>
            <a:ext cx="3997325" cy="5951537"/>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4610100" y="452438"/>
            <a:ext cx="1436687"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683500" y="452437"/>
            <a:ext cx="3997326" cy="59515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52438"/>
            <a:ext cx="1435100"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33347538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Dark Photo Layout 8">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8428"/>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2"/>
            <a:ext cx="1436687" cy="167347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2"/>
            <a:ext cx="2971800" cy="417529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328"/>
            <a:ext cx="1435100" cy="167772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4178428"/>
          </a:xfrm>
        </p:spPr>
        <p:txBody>
          <a:bodyPr/>
          <a:lstStyle>
            <a:lvl1pPr>
              <a:defRPr>
                <a:solidFill>
                  <a:schemeClr val="bg1"/>
                </a:solidFill>
              </a:defRPr>
            </a:lvl1pPr>
          </a:lstStyle>
          <a:p>
            <a:r>
              <a:rPr lang="en-US"/>
              <a:t>Click icon to add picture</a:t>
            </a:r>
            <a:endParaRPr lang="en-GB" dirty="0"/>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100"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23511129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Dark Photo Layout 9">
    <p:bg>
      <p:bgPr>
        <a:solidFill>
          <a:srgbClr val="012A2D"/>
        </a:solidFill>
        <a:effectLst/>
      </p:bgPr>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bg1"/>
                </a:solidFill>
                <a:latin typeface="+mn-lt"/>
                <a:ea typeface="+mn-ea"/>
                <a:cs typeface="+mn-cs"/>
              </a:rPr>
              <a:t>Confidential &amp; Proprietary | © </a:t>
            </a:r>
            <a:fld id="{B068ACA0-8C9F-4E58-A054-F52B2223E874}" type="datetimeyyyy">
              <a:rPr lang="en-GB" sz="800" b="0" kern="1200" cap="none" baseline="0" smtClean="0">
                <a:solidFill>
                  <a:schemeClr val="bg1"/>
                </a:solidFill>
                <a:latin typeface="+mn-lt"/>
                <a:ea typeface="+mn-ea"/>
                <a:cs typeface="+mn-cs"/>
              </a:rPr>
              <a:pPr marL="0" algn="l" defTabSz="914400" rtl="0" eaLnBrk="1" latinLnBrk="0" hangingPunct="1"/>
              <a:t>2023</a:t>
            </a:fld>
            <a:r>
              <a:rPr lang="en-GB"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1773237"/>
          </a:xfrm>
        </p:spPr>
        <p:txBody>
          <a:bodyPr/>
          <a:lstStyle>
            <a:lvl1pPr>
              <a:defRPr>
                <a:solidFill>
                  <a:schemeClr val="bg1"/>
                </a:solidFill>
              </a:defRPr>
            </a:lvl1pPr>
          </a:lstStyle>
          <a:p>
            <a:r>
              <a:rPr lang="en-US"/>
              <a:t>Click icon to add picture</a:t>
            </a:r>
            <a:endParaRPr lang="en-GB" dirty="0"/>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3"/>
            <a:ext cx="2971800" cy="177190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a:t>Click icon to add picture</a:t>
            </a:r>
            <a:endParaRPr lang="en-GB" dirty="0"/>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1773237"/>
          </a:xfrm>
        </p:spPr>
        <p:txBody>
          <a:bodyPr/>
          <a:lstStyle>
            <a:lvl1pPr>
              <a:defRPr>
                <a:solidFill>
                  <a:schemeClr val="bg1"/>
                </a:solidFill>
              </a:defRPr>
            </a:lvl1pPr>
          </a:lstStyle>
          <a:p>
            <a:r>
              <a:rPr lang="en-US"/>
              <a:t>Click icon to add picture</a:t>
            </a:r>
            <a:endParaRPr lang="en-GB" dirty="0"/>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Sub heading</a:t>
            </a:r>
          </a:p>
          <a:p>
            <a:pPr lvl="1"/>
            <a:r>
              <a:rPr lang="en-GB" dirty="0"/>
              <a:t>Text</a:t>
            </a:r>
          </a:p>
        </p:txBody>
      </p:sp>
    </p:spTree>
    <p:extLst>
      <p:ext uri="{BB962C8B-B14F-4D97-AF65-F5344CB8AC3E}">
        <p14:creationId xmlns:p14="http://schemas.microsoft.com/office/powerpoint/2010/main" val="42858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dirty="0"/>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144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Divider page_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773357-3826-7049-BF87-4684A1AF84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 y="0"/>
            <a:ext cx="12191999"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a:lnSpc>
                <a:spcPct val="85000"/>
              </a:lnSpc>
              <a:defRPr sz="2400" b="0" i="0" spc="200" baseline="0">
                <a:solidFill>
                  <a:schemeClr val="tx1"/>
                </a:solidFill>
                <a:latin typeface="+mj-lt"/>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54892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 Column Intro">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lvl1pPr marL="0" indent="536575">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39574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 Column + Subheading">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Tree>
    <p:extLst>
      <p:ext uri="{BB962C8B-B14F-4D97-AF65-F5344CB8AC3E}">
        <p14:creationId xmlns:p14="http://schemas.microsoft.com/office/powerpoint/2010/main" val="16550314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 Column Full Content Area">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52439"/>
            <a:ext cx="8092440" cy="595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939569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484690" cy="4805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7683500" y="1601787"/>
            <a:ext cx="3482975"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28407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2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997452" cy="480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3995738"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Tree>
    <p:extLst>
      <p:ext uri="{BB962C8B-B14F-4D97-AF65-F5344CB8AC3E}">
        <p14:creationId xmlns:p14="http://schemas.microsoft.com/office/powerpoint/2010/main" val="1369689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2 Column + Subheadings + Statem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99745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9731755"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603797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2 Subheadings + 2 Cont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38528"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41460" y="2851983"/>
            <a:ext cx="1938528"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Tree>
    <p:extLst>
      <p:ext uri="{BB962C8B-B14F-4D97-AF65-F5344CB8AC3E}">
        <p14:creationId xmlns:p14="http://schemas.microsoft.com/office/powerpoint/2010/main" val="11168274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3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2450592" cy="4799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1601787"/>
            <a:ext cx="2450592" cy="480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1601787"/>
            <a:ext cx="2450592"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Tree>
    <p:extLst>
      <p:ext uri="{BB962C8B-B14F-4D97-AF65-F5344CB8AC3E}">
        <p14:creationId xmlns:p14="http://schemas.microsoft.com/office/powerpoint/2010/main" val="225814893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3 Column + Foot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ext Placeholder 1">
            <a:extLst>
              <a:ext uri="{FF2B5EF4-FFF2-40B4-BE49-F238E27FC236}">
                <a16:creationId xmlns:a16="http://schemas.microsoft.com/office/drawing/2014/main" id="{6C390E93-FB47-4508-8D69-B4A57B26C511}"/>
              </a:ext>
            </a:extLst>
          </p:cNvPr>
          <p:cNvSpPr>
            <a:spLocks noGrp="1"/>
          </p:cNvSpPr>
          <p:nvPr>
            <p:ph type="body" sz="quarter" idx="15"/>
          </p:nvPr>
        </p:nvSpPr>
        <p:spPr>
          <a:xfrm>
            <a:off x="3584448"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6145943"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ubtext Placeholder 2">
            <a:extLst>
              <a:ext uri="{FF2B5EF4-FFF2-40B4-BE49-F238E27FC236}">
                <a16:creationId xmlns:a16="http://schemas.microsoft.com/office/drawing/2014/main" id="{9CB3A31D-1A3D-45AF-840F-64EED0DF25A0}"/>
              </a:ext>
            </a:extLst>
          </p:cNvPr>
          <p:cNvSpPr>
            <a:spLocks noGrp="1"/>
          </p:cNvSpPr>
          <p:nvPr>
            <p:ph type="body" sz="quarter" idx="16"/>
          </p:nvPr>
        </p:nvSpPr>
        <p:spPr>
          <a:xfrm>
            <a:off x="6145943"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88CABEE8-2F23-4BF8-BA5A-3753F2156D11}"/>
              </a:ext>
            </a:extLst>
          </p:cNvPr>
          <p:cNvSpPr>
            <a:spLocks noGrp="1"/>
          </p:cNvSpPr>
          <p:nvPr>
            <p:ph sz="quarter" idx="14"/>
          </p:nvPr>
        </p:nvSpPr>
        <p:spPr>
          <a:xfrm>
            <a:off x="870743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ubtext Placeholder 3">
            <a:extLst>
              <a:ext uri="{FF2B5EF4-FFF2-40B4-BE49-F238E27FC236}">
                <a16:creationId xmlns:a16="http://schemas.microsoft.com/office/drawing/2014/main" id="{4CF881C7-C1D5-4173-84A6-6FBF2971565A}"/>
              </a:ext>
            </a:extLst>
          </p:cNvPr>
          <p:cNvSpPr>
            <a:spLocks noGrp="1"/>
          </p:cNvSpPr>
          <p:nvPr>
            <p:ph type="body" sz="quarter" idx="17"/>
          </p:nvPr>
        </p:nvSpPr>
        <p:spPr>
          <a:xfrm>
            <a:off x="8707438" y="4724399"/>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8922681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3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2450592" cy="1563624"/>
          </a:xfrm>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6145942" y="1601788"/>
            <a:ext cx="2450592" cy="1563624"/>
          </a:xfrm>
        </p:spPr>
        <p:txBody>
          <a:bodyPr/>
          <a:lstStyle/>
          <a:p>
            <a:r>
              <a:rPr lang="en-US"/>
              <a:t>Click icon to add picture</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8707438" y="1601788"/>
            <a:ext cx="2450592" cy="1563624"/>
          </a:xfrm>
        </p:spPr>
        <p:txBody>
          <a:bodyPr/>
          <a:lstStyle/>
          <a:p>
            <a:r>
              <a:rPr lang="en-US"/>
              <a:t>Click icon to add picture</a:t>
            </a:r>
            <a:endParaRPr lang="en-US" dirty="0"/>
          </a:p>
        </p:txBody>
      </p:sp>
    </p:spTree>
    <p:extLst>
      <p:ext uri="{BB962C8B-B14F-4D97-AF65-F5344CB8AC3E}">
        <p14:creationId xmlns:p14="http://schemas.microsoft.com/office/powerpoint/2010/main" val="354883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Divider page_image">
    <p:spTree>
      <p:nvGrpSpPr>
        <p:cNvPr id="1" name=""/>
        <p:cNvGrpSpPr/>
        <p:nvPr/>
      </p:nvGrpSpPr>
      <p:grpSpPr>
        <a:xfrm>
          <a:off x="0" y="0"/>
          <a:ext cx="0" cy="0"/>
          <a:chOff x="0" y="0"/>
          <a:chExt cx="0" cy="0"/>
        </a:xfrm>
      </p:grpSpPr>
      <p:pic>
        <p:nvPicPr>
          <p:cNvPr id="8" name="Picture 7" descr="A picture containing building, skyscraper, man, large&#10;&#10;Description automatically generated">
            <a:extLst>
              <a:ext uri="{FF2B5EF4-FFF2-40B4-BE49-F238E27FC236}">
                <a16:creationId xmlns:a16="http://schemas.microsoft.com/office/drawing/2014/main" id="{F32B3907-514E-42B4-97F8-940A7EE2E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a:lnSpc>
                <a:spcPct val="85000"/>
              </a:lnSpc>
              <a:defRPr sz="2400" b="0" i="0" spc="200" baseline="0">
                <a:solidFill>
                  <a:schemeClr val="tx1"/>
                </a:solidFill>
                <a:latin typeface="+mj-lt"/>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1592532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eam 1">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4096512"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dirty="0"/>
              <a:t>industry</a:t>
            </a:r>
          </a:p>
          <a:p>
            <a:pPr lvl="1"/>
            <a:r>
              <a:rPr lang="en-GB" dirty="0"/>
              <a:t>Name Surname</a:t>
            </a:r>
          </a:p>
          <a:p>
            <a:pPr lvl="2"/>
            <a:r>
              <a:rPr lang="en-GB" dirty="0"/>
              <a:t>Job Title</a:t>
            </a:r>
          </a:p>
          <a:p>
            <a:pPr lvl="3"/>
            <a:r>
              <a:rPr lang="en-GB" dirty="0"/>
              <a:t>Phone number</a:t>
            </a:r>
          </a:p>
          <a:p>
            <a:pPr lvl="4"/>
            <a:r>
              <a:rPr lang="en-GB" dirty="0"/>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6657975"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dirty="0"/>
              <a:t>industry</a:t>
            </a:r>
          </a:p>
          <a:p>
            <a:pPr lvl="1"/>
            <a:r>
              <a:rPr lang="en-GB" dirty="0"/>
              <a:t>Name Surname</a:t>
            </a:r>
          </a:p>
          <a:p>
            <a:pPr lvl="2"/>
            <a:r>
              <a:rPr lang="en-GB" dirty="0"/>
              <a:t>Job Title</a:t>
            </a:r>
          </a:p>
          <a:p>
            <a:pPr lvl="3"/>
            <a:r>
              <a:rPr lang="en-GB" dirty="0"/>
              <a:t>Phone number</a:t>
            </a:r>
          </a:p>
          <a:p>
            <a:pPr lvl="4"/>
            <a:r>
              <a:rPr lang="en-GB" dirty="0"/>
              <a:t>Fifth level</a:t>
            </a:r>
          </a:p>
        </p:txBody>
      </p:sp>
      <p:sp>
        <p:nvSpPr>
          <p:cNvPr id="10" name="Content Placeholder 3">
            <a:extLst>
              <a:ext uri="{FF2B5EF4-FFF2-40B4-BE49-F238E27FC236}">
                <a16:creationId xmlns:a16="http://schemas.microsoft.com/office/drawing/2014/main" id="{DD037744-B022-4244-8C34-B4E5304F9796}"/>
              </a:ext>
            </a:extLst>
          </p:cNvPr>
          <p:cNvSpPr>
            <a:spLocks noGrp="1"/>
          </p:cNvSpPr>
          <p:nvPr>
            <p:ph sz="quarter" idx="14" hasCustomPrompt="1"/>
          </p:nvPr>
        </p:nvSpPr>
        <p:spPr>
          <a:xfrm>
            <a:off x="9220200"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dirty="0"/>
              <a:t>industry</a:t>
            </a:r>
          </a:p>
          <a:p>
            <a:pPr lvl="1"/>
            <a:r>
              <a:rPr lang="en-GB" dirty="0"/>
              <a:t>Name Surname</a:t>
            </a:r>
          </a:p>
          <a:p>
            <a:pPr lvl="2"/>
            <a:r>
              <a:rPr lang="en-GB" dirty="0"/>
              <a:t>Job Title</a:t>
            </a:r>
          </a:p>
          <a:p>
            <a:pPr lvl="3"/>
            <a:r>
              <a:rPr lang="en-GB" dirty="0"/>
              <a:t>Phone number</a:t>
            </a:r>
          </a:p>
          <a:p>
            <a:pPr lvl="4"/>
            <a:r>
              <a:rPr lang="en-GB" dirty="0"/>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1601788"/>
            <a:ext cx="1426464" cy="1664208"/>
          </a:xfrm>
        </p:spPr>
        <p:txBody>
          <a:bodyPr/>
          <a:lstStyle/>
          <a:p>
            <a:r>
              <a:rPr lang="en-US"/>
              <a:t>Click icon to add picture</a:t>
            </a:r>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6657975" y="1601788"/>
            <a:ext cx="1426464" cy="1664208"/>
          </a:xfrm>
        </p:spPr>
        <p:txBody>
          <a:bodyPr/>
          <a:lstStyle/>
          <a:p>
            <a:r>
              <a:rPr lang="en-US"/>
              <a:t>Click icon to add picture</a:t>
            </a:r>
            <a:endParaRPr lang="en-US" dirty="0"/>
          </a:p>
        </p:txBody>
      </p:sp>
      <p:sp>
        <p:nvSpPr>
          <p:cNvPr id="16" name="Picture Placeholder 3">
            <a:extLst>
              <a:ext uri="{FF2B5EF4-FFF2-40B4-BE49-F238E27FC236}">
                <a16:creationId xmlns:a16="http://schemas.microsoft.com/office/drawing/2014/main" id="{4157720F-FE81-4879-BD1A-4B07F7CB2920}"/>
              </a:ext>
            </a:extLst>
          </p:cNvPr>
          <p:cNvSpPr>
            <a:spLocks noGrp="1"/>
          </p:cNvSpPr>
          <p:nvPr>
            <p:ph type="pic" sz="quarter" idx="17"/>
          </p:nvPr>
        </p:nvSpPr>
        <p:spPr>
          <a:xfrm>
            <a:off x="9220200" y="1601788"/>
            <a:ext cx="1426464" cy="1664208"/>
          </a:xfrm>
        </p:spPr>
        <p:txBody>
          <a:bodyPr/>
          <a:lstStyle/>
          <a:p>
            <a:r>
              <a:rPr lang="en-US"/>
              <a:t>Click icon to add picture</a:t>
            </a:r>
          </a:p>
        </p:txBody>
      </p:sp>
      <p:sp>
        <p:nvSpPr>
          <p:cNvPr id="9" name="Text Placeholder 1">
            <a:extLst>
              <a:ext uri="{FF2B5EF4-FFF2-40B4-BE49-F238E27FC236}">
                <a16:creationId xmlns:a16="http://schemas.microsoft.com/office/drawing/2014/main" id="{C64749C2-A985-44CA-AEFE-E548FAF5B3E6}"/>
              </a:ext>
            </a:extLst>
          </p:cNvPr>
          <p:cNvSpPr>
            <a:spLocks noGrp="1"/>
          </p:cNvSpPr>
          <p:nvPr>
            <p:ph type="body" sz="quarter" idx="18" hasCustomPrompt="1"/>
          </p:nvPr>
        </p:nvSpPr>
        <p:spPr>
          <a:xfrm>
            <a:off x="4093505" y="6250245"/>
            <a:ext cx="1673352" cy="192024"/>
          </a:xfrm>
        </p:spPr>
        <p:txBody>
          <a:bodyPr rIns="0" anchor="b" anchorCtr="0"/>
          <a:lstStyle>
            <a:lvl1pPr>
              <a:defRPr sz="1200" b="1" cap="all" baseline="0">
                <a:latin typeface="+mn-lt"/>
              </a:defRPr>
            </a:lvl1pPr>
          </a:lstStyle>
          <a:p>
            <a:pPr lvl="0"/>
            <a:r>
              <a:rPr lang="en-GB" dirty="0"/>
              <a:t>Division name</a:t>
            </a:r>
          </a:p>
        </p:txBody>
      </p:sp>
      <p:sp>
        <p:nvSpPr>
          <p:cNvPr id="18" name="Text Placeholder 2">
            <a:extLst>
              <a:ext uri="{FF2B5EF4-FFF2-40B4-BE49-F238E27FC236}">
                <a16:creationId xmlns:a16="http://schemas.microsoft.com/office/drawing/2014/main" id="{8705AF12-00A4-4943-8DFF-6065C6A5EC52}"/>
              </a:ext>
            </a:extLst>
          </p:cNvPr>
          <p:cNvSpPr>
            <a:spLocks noGrp="1"/>
          </p:cNvSpPr>
          <p:nvPr>
            <p:ph type="body" sz="quarter" idx="19" hasCustomPrompt="1"/>
          </p:nvPr>
        </p:nvSpPr>
        <p:spPr>
          <a:xfrm>
            <a:off x="5845639" y="6250245"/>
            <a:ext cx="5047913" cy="192024"/>
          </a:xfrm>
        </p:spPr>
        <p:txBody>
          <a:bodyPr rIns="0" anchor="b" anchorCtr="0"/>
          <a:lstStyle>
            <a:lvl1pPr>
              <a:defRPr sz="1200">
                <a:latin typeface="Calibre" panose="020B0503030202060203" pitchFamily="34" charset="0"/>
              </a:defRPr>
            </a:lvl1pPr>
          </a:lstStyle>
          <a:p>
            <a:pPr lvl="0"/>
            <a:r>
              <a:rPr lang="en-GB" dirty="0"/>
              <a:t>Division address</a:t>
            </a:r>
          </a:p>
        </p:txBody>
      </p:sp>
    </p:spTree>
    <p:extLst>
      <p:ext uri="{BB962C8B-B14F-4D97-AF65-F5344CB8AC3E}">
        <p14:creationId xmlns:p14="http://schemas.microsoft.com/office/powerpoint/2010/main" val="21781874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eam 2">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54018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dirty="0"/>
              <a:t>industry</a:t>
            </a:r>
          </a:p>
          <a:p>
            <a:pPr lvl="1"/>
            <a:r>
              <a:rPr lang="en-GB" dirty="0"/>
              <a:t>Name Surname</a:t>
            </a:r>
          </a:p>
          <a:p>
            <a:pPr lvl="2"/>
            <a:r>
              <a:rPr lang="en-GB" dirty="0"/>
              <a:t>Job Title</a:t>
            </a:r>
          </a:p>
          <a:p>
            <a:pPr lvl="3"/>
            <a:r>
              <a:rPr lang="en-GB" dirty="0"/>
              <a:t>Phone number</a:t>
            </a:r>
          </a:p>
          <a:p>
            <a:pPr lvl="4"/>
            <a:r>
              <a:rPr lang="en-GB" dirty="0"/>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962977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GB" dirty="0"/>
              <a:t>industry</a:t>
            </a:r>
          </a:p>
          <a:p>
            <a:pPr lvl="1"/>
            <a:r>
              <a:rPr lang="en-GB" dirty="0"/>
              <a:t>Name Surname</a:t>
            </a:r>
          </a:p>
          <a:p>
            <a:pPr lvl="2"/>
            <a:r>
              <a:rPr lang="en-GB" dirty="0"/>
              <a:t>Job Title</a:t>
            </a:r>
          </a:p>
          <a:p>
            <a:pPr lvl="3"/>
            <a:r>
              <a:rPr lang="en-GB" dirty="0"/>
              <a:t>Phone number</a:t>
            </a:r>
          </a:p>
          <a:p>
            <a:pPr lvl="4"/>
            <a:r>
              <a:rPr lang="en-GB" dirty="0"/>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484632"/>
            <a:ext cx="1014984" cy="1325880"/>
          </a:xfrm>
        </p:spPr>
        <p:txBody>
          <a:bodyPr/>
          <a:lstStyle/>
          <a:p>
            <a:r>
              <a:rPr lang="en-US"/>
              <a:t>Click icon to add picture</a:t>
            </a:r>
            <a:endParaRPr lang="en-US" dirty="0"/>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8194675" y="484632"/>
            <a:ext cx="1014984" cy="1325880"/>
          </a:xfrm>
        </p:spPr>
        <p:txBody>
          <a:bodyPr/>
          <a:lstStyle/>
          <a:p>
            <a:r>
              <a:rPr lang="en-US"/>
              <a:t>Click icon to add picture</a:t>
            </a:r>
            <a:endParaRPr lang="en-US" dirty="0"/>
          </a:p>
        </p:txBody>
      </p:sp>
      <p:sp>
        <p:nvSpPr>
          <p:cNvPr id="11" name="Content Placeholder 3">
            <a:extLst>
              <a:ext uri="{FF2B5EF4-FFF2-40B4-BE49-F238E27FC236}">
                <a16:creationId xmlns:a16="http://schemas.microsoft.com/office/drawing/2014/main" id="{554C6034-081A-4BFE-B2CE-602FEB37E894}"/>
              </a:ext>
            </a:extLst>
          </p:cNvPr>
          <p:cNvSpPr>
            <a:spLocks noGrp="1"/>
          </p:cNvSpPr>
          <p:nvPr>
            <p:ph sz="quarter" idx="20"/>
          </p:nvPr>
        </p:nvSpPr>
        <p:spPr>
          <a:xfrm>
            <a:off x="554018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4">
            <a:extLst>
              <a:ext uri="{FF2B5EF4-FFF2-40B4-BE49-F238E27FC236}">
                <a16:creationId xmlns:a16="http://schemas.microsoft.com/office/drawing/2014/main" id="{67A48D65-8A27-42AE-A0D1-EE0630EC7252}"/>
              </a:ext>
            </a:extLst>
          </p:cNvPr>
          <p:cNvSpPr>
            <a:spLocks noGrp="1"/>
          </p:cNvSpPr>
          <p:nvPr>
            <p:ph sz="quarter" idx="21"/>
          </p:nvPr>
        </p:nvSpPr>
        <p:spPr>
          <a:xfrm>
            <a:off x="962977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Subtext Placeholder 1">
            <a:extLst>
              <a:ext uri="{FF2B5EF4-FFF2-40B4-BE49-F238E27FC236}">
                <a16:creationId xmlns:a16="http://schemas.microsoft.com/office/drawing/2014/main" id="{12865E1C-6DA8-498A-81C7-FD8C577ABDB4}"/>
              </a:ext>
            </a:extLst>
          </p:cNvPr>
          <p:cNvSpPr>
            <a:spLocks noGrp="1"/>
          </p:cNvSpPr>
          <p:nvPr>
            <p:ph type="body" sz="quarter" idx="22" hasCustomPrompt="1"/>
          </p:nvPr>
        </p:nvSpPr>
        <p:spPr>
          <a:xfrm>
            <a:off x="4096512"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GB" dirty="0"/>
              <a:t>subheading</a:t>
            </a:r>
          </a:p>
          <a:p>
            <a:pPr lvl="1"/>
            <a:r>
              <a:rPr lang="en-GB" dirty="0"/>
              <a:t>Second level</a:t>
            </a:r>
          </a:p>
          <a:p>
            <a:pPr lvl="2"/>
            <a:r>
              <a:rPr lang="en-GB" dirty="0"/>
              <a:t>Third level</a:t>
            </a:r>
          </a:p>
        </p:txBody>
      </p:sp>
      <p:sp>
        <p:nvSpPr>
          <p:cNvPr id="21" name="Subtext Placeholder 2">
            <a:extLst>
              <a:ext uri="{FF2B5EF4-FFF2-40B4-BE49-F238E27FC236}">
                <a16:creationId xmlns:a16="http://schemas.microsoft.com/office/drawing/2014/main" id="{C6251289-5F50-41B5-B26E-DBEFC133FB8A}"/>
              </a:ext>
            </a:extLst>
          </p:cNvPr>
          <p:cNvSpPr>
            <a:spLocks noGrp="1"/>
          </p:cNvSpPr>
          <p:nvPr>
            <p:ph type="body" sz="quarter" idx="23" hasCustomPrompt="1"/>
          </p:nvPr>
        </p:nvSpPr>
        <p:spPr>
          <a:xfrm>
            <a:off x="8194675"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GB" dirty="0"/>
              <a:t>subheading</a:t>
            </a:r>
          </a:p>
          <a:p>
            <a:pPr lvl="1"/>
            <a:r>
              <a:rPr lang="en-GB" dirty="0"/>
              <a:t>Second level</a:t>
            </a:r>
          </a:p>
          <a:p>
            <a:pPr lvl="2"/>
            <a:r>
              <a:rPr lang="en-GB" dirty="0"/>
              <a:t>Third level</a:t>
            </a:r>
          </a:p>
        </p:txBody>
      </p:sp>
    </p:spTree>
    <p:extLst>
      <p:ext uri="{BB962C8B-B14F-4D97-AF65-F5344CB8AC3E}">
        <p14:creationId xmlns:p14="http://schemas.microsoft.com/office/powerpoint/2010/main" val="35328702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Profile">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3BF08F72-5DA5-4CDC-BD31-56B19D41274D}"/>
              </a:ext>
            </a:extLst>
          </p:cNvPr>
          <p:cNvSpPr>
            <a:spLocks noGrp="1"/>
          </p:cNvSpPr>
          <p:nvPr>
            <p:ph sz="quarter" idx="20"/>
          </p:nvPr>
        </p:nvSpPr>
        <p:spPr>
          <a:xfrm>
            <a:off x="9731375" y="4730749"/>
            <a:ext cx="1949450" cy="1673225"/>
          </a:xfrm>
          <a:solidFill>
            <a:srgbClr val="CAD1D3">
              <a:alpha val="50000"/>
            </a:srgbClr>
          </a:solidFill>
        </p:spPr>
        <p:txBody>
          <a:bodyPr lIns="91440" tIns="54864" rIns="91440"/>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FF7615E5-57D3-4615-A52B-F47F9839A106}"/>
              </a:ext>
            </a:extLst>
          </p:cNvPr>
          <p:cNvSpPr>
            <a:spLocks noGrp="1"/>
          </p:cNvSpPr>
          <p:nvPr>
            <p:ph sz="quarter" idx="19"/>
          </p:nvPr>
        </p:nvSpPr>
        <p:spPr>
          <a:xfrm>
            <a:off x="9731375" y="1601787"/>
            <a:ext cx="1949450" cy="3028951"/>
          </a:xfrm>
          <a:solidFill>
            <a:srgbClr val="C0D4CB"/>
          </a:solidFill>
        </p:spPr>
        <p:txBody>
          <a:bodyPr lIns="91440" tIns="54864" rIns="91440"/>
          <a:lstStyle>
            <a:lvl1pPr>
              <a:spcBef>
                <a:spcPts val="900"/>
              </a:spcBef>
              <a:spcAft>
                <a:spcPts val="0"/>
              </a:spcAft>
              <a:defRPr sz="1200">
                <a:solidFill>
                  <a:srgbClr val="012A2D"/>
                </a:solidFill>
                <a:latin typeface="Calibre Semibold" panose="020B0703030202060203" pitchFamily="34" charset="0"/>
              </a:defRPr>
            </a:lvl1pPr>
            <a:lvl2pPr>
              <a:spcBef>
                <a:spcPts val="600"/>
              </a:spcBef>
              <a:spcAft>
                <a:spcPts val="300"/>
              </a:spcAft>
              <a:defRPr sz="1200">
                <a:solidFill>
                  <a:srgbClr val="012A2D"/>
                </a:solidFill>
                <a:latin typeface="+mn-lt"/>
              </a:defRPr>
            </a:lvl2pPr>
            <a:lvl3pPr marL="17145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3pPr>
            <a:lvl4pPr marL="34290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C3F90BDD-7ED1-4CD6-81EA-BFD58FE03CBD}"/>
              </a:ext>
            </a:extLst>
          </p:cNvPr>
          <p:cNvSpPr>
            <a:spLocks noGrp="1"/>
          </p:cNvSpPr>
          <p:nvPr>
            <p:ph sz="quarter" idx="18"/>
          </p:nvPr>
        </p:nvSpPr>
        <p:spPr>
          <a:xfrm>
            <a:off x="5119688" y="4105275"/>
            <a:ext cx="4511675" cy="2276475"/>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able Placeholder 1">
            <a:extLst>
              <a:ext uri="{FF2B5EF4-FFF2-40B4-BE49-F238E27FC236}">
                <a16:creationId xmlns:a16="http://schemas.microsoft.com/office/drawing/2014/main" id="{146D3712-06DF-4D30-8F2A-CC5D2D7B0B37}"/>
              </a:ext>
            </a:extLst>
          </p:cNvPr>
          <p:cNvSpPr>
            <a:spLocks noGrp="1"/>
          </p:cNvSpPr>
          <p:nvPr>
            <p:ph type="tbl" sz="quarter" idx="17" hasCustomPrompt="1"/>
          </p:nvPr>
        </p:nvSpPr>
        <p:spPr>
          <a:xfrm>
            <a:off x="5119688" y="2852738"/>
            <a:ext cx="4511675" cy="1149350"/>
          </a:xfrm>
        </p:spPr>
        <p:txBody>
          <a:bodyPr/>
          <a:lstStyle>
            <a:lvl1pPr>
              <a:defRPr sz="1200"/>
            </a:lvl1pPr>
          </a:lstStyle>
          <a:p>
            <a:r>
              <a:rPr lang="en-GB" dirty="0"/>
              <a:t>Insert table here as needed</a:t>
            </a:r>
          </a:p>
        </p:txBody>
      </p:sp>
      <p:sp>
        <p:nvSpPr>
          <p:cNvPr id="8" name="Content Placeholder 1">
            <a:extLst>
              <a:ext uri="{FF2B5EF4-FFF2-40B4-BE49-F238E27FC236}">
                <a16:creationId xmlns:a16="http://schemas.microsoft.com/office/drawing/2014/main" id="{26CBCABB-0850-4F03-9016-D2536E7E069E}"/>
              </a:ext>
            </a:extLst>
          </p:cNvPr>
          <p:cNvSpPr>
            <a:spLocks noGrp="1"/>
          </p:cNvSpPr>
          <p:nvPr>
            <p:ph sz="quarter" idx="16"/>
          </p:nvPr>
        </p:nvSpPr>
        <p:spPr>
          <a:xfrm>
            <a:off x="5119688" y="1601788"/>
            <a:ext cx="4511675" cy="1149350"/>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3478213"/>
            <a:ext cx="1435100" cy="2903354"/>
          </a:xfrm>
        </p:spPr>
        <p:txBody>
          <a:bodyPr/>
          <a:lstStyle>
            <a:lvl1pPr>
              <a:spcBef>
                <a:spcPts val="0"/>
              </a:spcBef>
              <a:spcAft>
                <a:spcPts val="0"/>
              </a:spcAft>
              <a:defRPr sz="1200">
                <a:latin typeface="Calibre Semibold" panose="020B0703030202060203" pitchFamily="34" charset="0"/>
              </a:defRPr>
            </a:lvl1pPr>
            <a:lvl2pPr>
              <a:spcAft>
                <a:spcPts val="300"/>
              </a:spcAft>
              <a:defRPr sz="1200">
                <a:latin typeface="+mn-lt"/>
              </a:defRPr>
            </a:lvl2pPr>
            <a:lvl3pPr>
              <a:spcBef>
                <a:spcPts val="0"/>
              </a:spcBef>
              <a:spcAft>
                <a:spcPts val="0"/>
              </a:spcAft>
              <a:defRPr sz="1200">
                <a:latin typeface="Calibre Light" panose="020B0303030202060203" pitchFamily="34" charset="0"/>
              </a:defRPr>
            </a:lvl3pPr>
            <a:lvl4pPr>
              <a:defRPr sz="1050">
                <a:latin typeface="Calibre Light" panose="020B0303030202060203" pitchFamily="34" charset="0"/>
              </a:defRPr>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435100" cy="1676148"/>
          </a:xfrm>
          <a:solidFill>
            <a:srgbClr val="F6F6F6"/>
          </a:solidFill>
        </p:spPr>
        <p:txBody>
          <a:bodyPr rIns="0" anchor="ctr" anchorCtr="0"/>
          <a:lstStyle>
            <a:lvl1pPr algn="ctr">
              <a:defRPr sz="1600"/>
            </a:lvl1pPr>
          </a:lstStyle>
          <a:p>
            <a:r>
              <a:rPr lang="en-GB" dirty="0"/>
              <a:t>Click here to insert headshot</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6804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5631346"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a:extLst>
              <a:ext uri="{FF2B5EF4-FFF2-40B4-BE49-F238E27FC236}">
                <a16:creationId xmlns:a16="http://schemas.microsoft.com/office/drawing/2014/main" id="{9EADD532-B75A-4258-AC29-C8D025BF20A7}"/>
              </a:ext>
            </a:extLst>
          </p:cNvPr>
          <p:cNvSpPr>
            <a:spLocks noGrp="1"/>
          </p:cNvSpPr>
          <p:nvPr>
            <p:ph sz="quarter" idx="14"/>
          </p:nvPr>
        </p:nvSpPr>
        <p:spPr>
          <a:xfrm>
            <a:off x="7678244"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a:extLst>
              <a:ext uri="{FF2B5EF4-FFF2-40B4-BE49-F238E27FC236}">
                <a16:creationId xmlns:a16="http://schemas.microsoft.com/office/drawing/2014/main" id="{24BB281D-39A9-4C36-9770-9CE2852F74CE}"/>
              </a:ext>
            </a:extLst>
          </p:cNvPr>
          <p:cNvSpPr>
            <a:spLocks noGrp="1"/>
          </p:cNvSpPr>
          <p:nvPr>
            <p:ph sz="quarter" idx="15"/>
          </p:nvPr>
        </p:nvSpPr>
        <p:spPr>
          <a:xfrm>
            <a:off x="9725143"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237186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4 Column + 2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5245"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7683500"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4">
            <a:extLst>
              <a:ext uri="{FF2B5EF4-FFF2-40B4-BE49-F238E27FC236}">
                <a16:creationId xmlns:a16="http://schemas.microsoft.com/office/drawing/2014/main" id="{492675E5-115E-49D4-9D4F-88FD98AD1529}"/>
              </a:ext>
            </a:extLst>
          </p:cNvPr>
          <p:cNvSpPr>
            <a:spLocks noGrp="1"/>
          </p:cNvSpPr>
          <p:nvPr>
            <p:ph sz="quarter" idx="17"/>
          </p:nvPr>
        </p:nvSpPr>
        <p:spPr>
          <a:xfrm>
            <a:off x="9722611" y="1601788"/>
            <a:ext cx="1947672" cy="4804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53660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4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1947991" cy="1563624"/>
          </a:xfrm>
        </p:spPr>
        <p:txBody>
          <a:bodyPr/>
          <a:lstStyle/>
          <a:p>
            <a:r>
              <a:rPr lang="en-US"/>
              <a:t>Click icon to add picture</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3909"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5633115" y="1601788"/>
            <a:ext cx="1947991" cy="1563624"/>
          </a:xfrm>
        </p:spPr>
        <p:txBody>
          <a:bodyPr/>
          <a:lstStyle/>
          <a:p>
            <a:r>
              <a:rPr lang="en-US"/>
              <a:t>Click icon to add picture</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5633115"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7683372"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7681786" y="1601788"/>
            <a:ext cx="1947991" cy="1563624"/>
          </a:xfrm>
        </p:spPr>
        <p:txBody>
          <a:bodyPr/>
          <a:lstStyle/>
          <a:p>
            <a:r>
              <a:rPr lang="en-US"/>
              <a:t>Click icon to add picture</a:t>
            </a:r>
            <a:endParaRPr lang="en-US" dirty="0"/>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7681786"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20" name="Content Placeholder 4">
            <a:extLst>
              <a:ext uri="{FF2B5EF4-FFF2-40B4-BE49-F238E27FC236}">
                <a16:creationId xmlns:a16="http://schemas.microsoft.com/office/drawing/2014/main" id="{E8AF4775-5960-4028-BD81-98CE17CB9110}"/>
              </a:ext>
            </a:extLst>
          </p:cNvPr>
          <p:cNvSpPr>
            <a:spLocks noGrp="1"/>
          </p:cNvSpPr>
          <p:nvPr>
            <p:ph sz="quarter" idx="23"/>
          </p:nvPr>
        </p:nvSpPr>
        <p:spPr>
          <a:xfrm>
            <a:off x="9731375" y="3492500"/>
            <a:ext cx="1947863" cy="2911475"/>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Picture Placeholder 4">
            <a:extLst>
              <a:ext uri="{FF2B5EF4-FFF2-40B4-BE49-F238E27FC236}">
                <a16:creationId xmlns:a16="http://schemas.microsoft.com/office/drawing/2014/main" id="{90576EDB-876E-43D9-B5AB-42B0946B0D46}"/>
              </a:ext>
            </a:extLst>
          </p:cNvPr>
          <p:cNvSpPr>
            <a:spLocks noGrp="1"/>
          </p:cNvSpPr>
          <p:nvPr>
            <p:ph type="pic" sz="quarter" idx="22"/>
          </p:nvPr>
        </p:nvSpPr>
        <p:spPr>
          <a:xfrm>
            <a:off x="9731375" y="1601788"/>
            <a:ext cx="1947991" cy="1563687"/>
          </a:xfrm>
        </p:spPr>
        <p:txBody>
          <a:bodyPr/>
          <a:lstStyle/>
          <a:p>
            <a:r>
              <a:rPr lang="en-US"/>
              <a:t>Click icon to add picture</a:t>
            </a:r>
            <a:endParaRPr lang="en-GB" dirty="0"/>
          </a:p>
        </p:txBody>
      </p:sp>
      <p:sp>
        <p:nvSpPr>
          <p:cNvPr id="14" name="Subheading Placeholder 4">
            <a:extLst>
              <a:ext uri="{FF2B5EF4-FFF2-40B4-BE49-F238E27FC236}">
                <a16:creationId xmlns:a16="http://schemas.microsoft.com/office/drawing/2014/main" id="{8747FC40-DD0F-400B-B030-B52E1E681067}"/>
              </a:ext>
            </a:extLst>
          </p:cNvPr>
          <p:cNvSpPr>
            <a:spLocks noGrp="1"/>
          </p:cNvSpPr>
          <p:nvPr>
            <p:ph type="body" sz="quarter" idx="21" hasCustomPrompt="1"/>
          </p:nvPr>
        </p:nvSpPr>
        <p:spPr>
          <a:xfrm>
            <a:off x="9731375" y="914400"/>
            <a:ext cx="1947991" cy="584200"/>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Tree>
    <p:extLst>
      <p:ext uri="{BB962C8B-B14F-4D97-AF65-F5344CB8AC3E}">
        <p14:creationId xmlns:p14="http://schemas.microsoft.com/office/powerpoint/2010/main" val="23162721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1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7068312" cy="113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245910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2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D56F0673-94EF-48CC-9CE4-73C172F82EC0}"/>
              </a:ext>
            </a:extLst>
          </p:cNvPr>
          <p:cNvSpPr>
            <a:spLocks noGrp="1"/>
          </p:cNvSpPr>
          <p:nvPr>
            <p:ph sz="quarter" idx="13"/>
          </p:nvPr>
        </p:nvSpPr>
        <p:spPr>
          <a:xfrm>
            <a:off x="7169784"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097417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3 Stat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983479"/>
            <a:ext cx="7589010" cy="899795"/>
          </a:xfrm>
        </p:spPr>
        <p:txBody>
          <a:bodyPr tIns="100584"/>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p:txBody>
      </p:sp>
      <p:sp>
        <p:nvSpPr>
          <p:cNvPr id="8" name="Stat Placeholder 1">
            <a:extLst>
              <a:ext uri="{FF2B5EF4-FFF2-40B4-BE49-F238E27FC236}">
                <a16:creationId xmlns:a16="http://schemas.microsoft.com/office/drawing/2014/main" id="{BD5B0268-6D86-4322-907B-D2857B858C19}"/>
              </a:ext>
            </a:extLst>
          </p:cNvPr>
          <p:cNvSpPr>
            <a:spLocks noGrp="1"/>
          </p:cNvSpPr>
          <p:nvPr>
            <p:ph sz="quarter" idx="13" hasCustomPrompt="1"/>
          </p:nvPr>
        </p:nvSpPr>
        <p:spPr>
          <a:xfrm>
            <a:off x="3584448" y="1601788"/>
            <a:ext cx="2459736" cy="3026664"/>
          </a:xfrm>
          <a:solidFill>
            <a:schemeClr val="bg2"/>
          </a:solidFill>
        </p:spPr>
        <p:txBody>
          <a:bodyPr lIns="182880" tIns="182880" rIns="182880" bIns="182880"/>
          <a:lstStyle>
            <a:lvl1pPr marL="0" indent="0">
              <a:spcAft>
                <a:spcPts val="0"/>
              </a:spcAft>
              <a:buFontTx/>
              <a:buNone/>
              <a:defRPr lang="en-US" sz="6000" b="0" dirty="0" smtClean="0">
                <a:solidFill>
                  <a:srgbClr val="012A2D"/>
                </a:solidFill>
                <a:latin typeface="Calibre Light" panose="020B0303030202060203" pitchFamily="34" charset="0"/>
                <a:ea typeface="+mn-ea"/>
                <a:cs typeface="+mn-cs"/>
              </a:defRPr>
            </a:lvl1pPr>
            <a:lvl2pPr>
              <a:spcBef>
                <a:spcPts val="0"/>
              </a:spcBef>
              <a:spcAft>
                <a:spcPts val="600"/>
              </a:spcAft>
              <a:defRPr lang="en-US" sz="2200" dirty="0" smtClean="0">
                <a:solidFill>
                  <a:srgbClr val="012A2D"/>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rgbClr val="012A2D"/>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#value</a:t>
            </a:r>
          </a:p>
          <a:p>
            <a:pPr lvl="1"/>
            <a:r>
              <a:rPr lang="en-GB" dirty="0"/>
              <a:t>unit</a:t>
            </a:r>
          </a:p>
          <a:p>
            <a:pPr lvl="2"/>
            <a:r>
              <a:rPr lang="en-GB" dirty="0"/>
              <a:t>Description</a:t>
            </a:r>
          </a:p>
        </p:txBody>
      </p:sp>
      <p:sp>
        <p:nvSpPr>
          <p:cNvPr id="10" name="Stat Placeholder 2">
            <a:extLst>
              <a:ext uri="{FF2B5EF4-FFF2-40B4-BE49-F238E27FC236}">
                <a16:creationId xmlns:a16="http://schemas.microsoft.com/office/drawing/2014/main" id="{59502AB8-1EEA-43E9-995E-A64DEF4206AF}"/>
              </a:ext>
            </a:extLst>
          </p:cNvPr>
          <p:cNvSpPr>
            <a:spLocks noGrp="1"/>
          </p:cNvSpPr>
          <p:nvPr>
            <p:ph sz="quarter" idx="14" hasCustomPrompt="1"/>
          </p:nvPr>
        </p:nvSpPr>
        <p:spPr>
          <a:xfrm>
            <a:off x="6149085" y="1601788"/>
            <a:ext cx="2459736" cy="3026664"/>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GB" dirty="0"/>
              <a:t>#value</a:t>
            </a:r>
          </a:p>
          <a:p>
            <a:pPr lvl="1"/>
            <a:r>
              <a:rPr lang="en-GB" dirty="0"/>
              <a:t>unit</a:t>
            </a:r>
          </a:p>
          <a:p>
            <a:pPr lvl="2"/>
            <a:r>
              <a:rPr lang="en-GB" dirty="0"/>
              <a:t>Description</a:t>
            </a:r>
          </a:p>
        </p:txBody>
      </p:sp>
      <p:sp>
        <p:nvSpPr>
          <p:cNvPr id="12" name="Stat Placeholder 3">
            <a:extLst>
              <a:ext uri="{FF2B5EF4-FFF2-40B4-BE49-F238E27FC236}">
                <a16:creationId xmlns:a16="http://schemas.microsoft.com/office/drawing/2014/main" id="{24107E57-4088-4008-A2A0-5AE3E7C5938D}"/>
              </a:ext>
            </a:extLst>
          </p:cNvPr>
          <p:cNvSpPr>
            <a:spLocks noGrp="1"/>
          </p:cNvSpPr>
          <p:nvPr>
            <p:ph sz="quarter" idx="15" hasCustomPrompt="1"/>
          </p:nvPr>
        </p:nvSpPr>
        <p:spPr>
          <a:xfrm>
            <a:off x="8713722" y="1601788"/>
            <a:ext cx="2459736" cy="3026664"/>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GB" dirty="0"/>
              <a:t>#value</a:t>
            </a:r>
          </a:p>
          <a:p>
            <a:pPr lvl="1"/>
            <a:r>
              <a:rPr lang="en-GB" dirty="0"/>
              <a:t>unit</a:t>
            </a:r>
          </a:p>
          <a:p>
            <a:pPr lvl="2"/>
            <a:r>
              <a:rPr lang="en-GB" dirty="0"/>
              <a:t>Description</a:t>
            </a:r>
          </a:p>
        </p:txBody>
      </p:sp>
    </p:spTree>
    <p:extLst>
      <p:ext uri="{BB962C8B-B14F-4D97-AF65-F5344CB8AC3E}">
        <p14:creationId xmlns:p14="http://schemas.microsoft.com/office/powerpoint/2010/main" val="23051997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11175"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409733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3" name="Content Placeholder 2">
            <a:extLst>
              <a:ext uri="{FF2B5EF4-FFF2-40B4-BE49-F238E27FC236}">
                <a16:creationId xmlns:a16="http://schemas.microsoft.com/office/drawing/2014/main" id="{D109E005-B2BA-4999-8A04-E6B566F973B6}"/>
              </a:ext>
            </a:extLst>
          </p:cNvPr>
          <p:cNvSpPr>
            <a:spLocks noGrp="1"/>
          </p:cNvSpPr>
          <p:nvPr>
            <p:ph sz="quarter" idx="14" hasCustomPrompt="1"/>
          </p:nvPr>
        </p:nvSpPr>
        <p:spPr>
          <a:xfrm>
            <a:off x="2430234"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3">
            <a:extLst>
              <a:ext uri="{FF2B5EF4-FFF2-40B4-BE49-F238E27FC236}">
                <a16:creationId xmlns:a16="http://schemas.microsoft.com/office/drawing/2014/main" id="{F45962CF-14ED-433A-BEBC-3DEED0C8B537}"/>
              </a:ext>
            </a:extLst>
          </p:cNvPr>
          <p:cNvSpPr>
            <a:spLocks noGrp="1"/>
          </p:cNvSpPr>
          <p:nvPr>
            <p:ph sz="quarter" idx="15" hasCustomPrompt="1"/>
          </p:nvPr>
        </p:nvSpPr>
        <p:spPr>
          <a:xfrm>
            <a:off x="4349293"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Content Placeholder 4">
            <a:extLst>
              <a:ext uri="{FF2B5EF4-FFF2-40B4-BE49-F238E27FC236}">
                <a16:creationId xmlns:a16="http://schemas.microsoft.com/office/drawing/2014/main" id="{518F096B-0147-4946-81A3-07EB1711EDC7}"/>
              </a:ext>
            </a:extLst>
          </p:cNvPr>
          <p:cNvSpPr>
            <a:spLocks noGrp="1"/>
          </p:cNvSpPr>
          <p:nvPr>
            <p:ph sz="quarter" idx="16" hasCustomPrompt="1"/>
          </p:nvPr>
        </p:nvSpPr>
        <p:spPr>
          <a:xfrm>
            <a:off x="6268352"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Content Placeholder 5">
            <a:extLst>
              <a:ext uri="{FF2B5EF4-FFF2-40B4-BE49-F238E27FC236}">
                <a16:creationId xmlns:a16="http://schemas.microsoft.com/office/drawing/2014/main" id="{EA40C76A-4A1B-426F-A0F3-27766FBEEA41}"/>
              </a:ext>
            </a:extLst>
          </p:cNvPr>
          <p:cNvSpPr>
            <a:spLocks noGrp="1"/>
          </p:cNvSpPr>
          <p:nvPr>
            <p:ph sz="quarter" idx="17" hasCustomPrompt="1"/>
          </p:nvPr>
        </p:nvSpPr>
        <p:spPr>
          <a:xfrm>
            <a:off x="8187411"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Content Placeholder 6">
            <a:extLst>
              <a:ext uri="{FF2B5EF4-FFF2-40B4-BE49-F238E27FC236}">
                <a16:creationId xmlns:a16="http://schemas.microsoft.com/office/drawing/2014/main" id="{00880DC7-B2DC-443C-BD83-32F04028CCEB}"/>
              </a:ext>
            </a:extLst>
          </p:cNvPr>
          <p:cNvSpPr>
            <a:spLocks noGrp="1"/>
          </p:cNvSpPr>
          <p:nvPr>
            <p:ph sz="quarter" idx="18" hasCustomPrompt="1"/>
          </p:nvPr>
        </p:nvSpPr>
        <p:spPr>
          <a:xfrm>
            <a:off x="10106470"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7">
            <a:extLst>
              <a:ext uri="{FF2B5EF4-FFF2-40B4-BE49-F238E27FC236}">
                <a16:creationId xmlns:a16="http://schemas.microsoft.com/office/drawing/2014/main" id="{6DDE0339-BB90-41F5-96AE-14CB971FF015}"/>
              </a:ext>
            </a:extLst>
          </p:cNvPr>
          <p:cNvSpPr>
            <a:spLocks noGrp="1"/>
          </p:cNvSpPr>
          <p:nvPr>
            <p:ph sz="quarter" idx="19" hasCustomPrompt="1"/>
          </p:nvPr>
        </p:nvSpPr>
        <p:spPr>
          <a:xfrm>
            <a:off x="511175"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Content Placeholder 8">
            <a:extLst>
              <a:ext uri="{FF2B5EF4-FFF2-40B4-BE49-F238E27FC236}">
                <a16:creationId xmlns:a16="http://schemas.microsoft.com/office/drawing/2014/main" id="{A1F04957-65BD-46E7-8548-07F8CDAC2190}"/>
              </a:ext>
            </a:extLst>
          </p:cNvPr>
          <p:cNvSpPr>
            <a:spLocks noGrp="1"/>
          </p:cNvSpPr>
          <p:nvPr>
            <p:ph sz="quarter" idx="20" hasCustomPrompt="1"/>
          </p:nvPr>
        </p:nvSpPr>
        <p:spPr>
          <a:xfrm>
            <a:off x="2430234"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7" name="Content Placeholder 9">
            <a:extLst>
              <a:ext uri="{FF2B5EF4-FFF2-40B4-BE49-F238E27FC236}">
                <a16:creationId xmlns:a16="http://schemas.microsoft.com/office/drawing/2014/main" id="{740494B8-C381-414A-BB7A-A8D06AE30DB3}"/>
              </a:ext>
            </a:extLst>
          </p:cNvPr>
          <p:cNvSpPr>
            <a:spLocks noGrp="1"/>
          </p:cNvSpPr>
          <p:nvPr>
            <p:ph sz="quarter" idx="21" hasCustomPrompt="1"/>
          </p:nvPr>
        </p:nvSpPr>
        <p:spPr>
          <a:xfrm>
            <a:off x="4349293"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Content Placeholder 10">
            <a:extLst>
              <a:ext uri="{FF2B5EF4-FFF2-40B4-BE49-F238E27FC236}">
                <a16:creationId xmlns:a16="http://schemas.microsoft.com/office/drawing/2014/main" id="{2C81939D-325D-4011-9F79-84C4BFECFDF8}"/>
              </a:ext>
            </a:extLst>
          </p:cNvPr>
          <p:cNvSpPr>
            <a:spLocks noGrp="1"/>
          </p:cNvSpPr>
          <p:nvPr>
            <p:ph sz="quarter" idx="22" hasCustomPrompt="1"/>
          </p:nvPr>
        </p:nvSpPr>
        <p:spPr>
          <a:xfrm>
            <a:off x="6268352"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Content Placeholder 11">
            <a:extLst>
              <a:ext uri="{FF2B5EF4-FFF2-40B4-BE49-F238E27FC236}">
                <a16:creationId xmlns:a16="http://schemas.microsoft.com/office/drawing/2014/main" id="{756E2DB3-5433-44FE-AD07-FBBE3D440AB4}"/>
              </a:ext>
            </a:extLst>
          </p:cNvPr>
          <p:cNvSpPr>
            <a:spLocks noGrp="1"/>
          </p:cNvSpPr>
          <p:nvPr>
            <p:ph sz="quarter" idx="23" hasCustomPrompt="1"/>
          </p:nvPr>
        </p:nvSpPr>
        <p:spPr>
          <a:xfrm>
            <a:off x="8187411"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Content Placeholder 12">
            <a:extLst>
              <a:ext uri="{FF2B5EF4-FFF2-40B4-BE49-F238E27FC236}">
                <a16:creationId xmlns:a16="http://schemas.microsoft.com/office/drawing/2014/main" id="{357A8F6B-63E2-4777-82D3-6D7B324D3ED2}"/>
              </a:ext>
            </a:extLst>
          </p:cNvPr>
          <p:cNvSpPr>
            <a:spLocks noGrp="1"/>
          </p:cNvSpPr>
          <p:nvPr>
            <p:ph sz="quarter" idx="24" hasCustomPrompt="1"/>
          </p:nvPr>
        </p:nvSpPr>
        <p:spPr>
          <a:xfrm>
            <a:off x="10106470"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GB" dirty="0"/>
              <a:t>subtitle</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202041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Divider page_image">
    <p:spTree>
      <p:nvGrpSpPr>
        <p:cNvPr id="1" name=""/>
        <p:cNvGrpSpPr/>
        <p:nvPr/>
      </p:nvGrpSpPr>
      <p:grpSpPr>
        <a:xfrm>
          <a:off x="0" y="0"/>
          <a:ext cx="0" cy="0"/>
          <a:chOff x="0" y="0"/>
          <a:chExt cx="0" cy="0"/>
        </a:xfrm>
      </p:grpSpPr>
      <p:pic>
        <p:nvPicPr>
          <p:cNvPr id="3" name="Picture 2" descr="A person wearing sunglasses taking a selfie&#10;&#10;Description automatically generated">
            <a:extLst>
              <a:ext uri="{FF2B5EF4-FFF2-40B4-BE49-F238E27FC236}">
                <a16:creationId xmlns:a16="http://schemas.microsoft.com/office/drawing/2014/main" id="{18C59254-C20F-4B28-93F1-8B323B6B27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a:lnSpc>
                <a:spcPct val="85000"/>
              </a:lnSpc>
              <a:defRPr sz="2400" b="0" i="0" spc="200" baseline="0">
                <a:solidFill>
                  <a:schemeClr val="tx1"/>
                </a:solidFill>
                <a:latin typeface="+mj-lt"/>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419272589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 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Tree>
    <p:extLst>
      <p:ext uri="{BB962C8B-B14F-4D97-AF65-F5344CB8AC3E}">
        <p14:creationId xmlns:p14="http://schemas.microsoft.com/office/powerpoint/2010/main" val="7944135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3420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Tree>
    <p:extLst>
      <p:ext uri="{BB962C8B-B14F-4D97-AF65-F5344CB8AC3E}">
        <p14:creationId xmlns:p14="http://schemas.microsoft.com/office/powerpoint/2010/main" val="9683213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DataViz - Text &amp;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3582988" y="1600200"/>
            <a:ext cx="8097837" cy="4495800"/>
          </a:xfrm>
        </p:spPr>
        <p:txBody>
          <a:bodyPr/>
          <a:lstStyle/>
          <a:p>
            <a:r>
              <a:rPr lang="en-US"/>
              <a:t>Click icon to add chart</a:t>
            </a:r>
            <a:endParaRPr lang="en-US" dirty="0"/>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508000" y="1601787"/>
            <a:ext cx="2973388" cy="4494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2987" y="973138"/>
            <a:ext cx="8097837"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3" cy="398398"/>
          </a:xfrm>
        </p:spPr>
        <p:txBody>
          <a:bodyPr/>
          <a:lstStyle/>
          <a:p>
            <a:r>
              <a:rPr lang="en-US"/>
              <a:t>Click to edit Master title style</a:t>
            </a:r>
            <a:endParaRPr lang="en-GB" dirty="0"/>
          </a:p>
        </p:txBody>
      </p:sp>
      <p:sp>
        <p:nvSpPr>
          <p:cNvPr id="9" name="Rectangle 8">
            <a:extLst>
              <a:ext uri="{FF2B5EF4-FFF2-40B4-BE49-F238E27FC236}">
                <a16:creationId xmlns:a16="http://schemas.microsoft.com/office/drawing/2014/main" id="{CEB4F623-0894-4D0D-8978-0BFBBCC955C5}"/>
              </a:ext>
            </a:extLst>
          </p:cNvPr>
          <p:cNvSpPr/>
          <p:nvPr/>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5890577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DataViz - 1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11172825" cy="4495800"/>
          </a:xfrm>
        </p:spPr>
        <p:txBody>
          <a:bodyPr/>
          <a:lstStyle/>
          <a:p>
            <a:r>
              <a:rPr lang="en-US"/>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GB" dirty="0"/>
          </a:p>
        </p:txBody>
      </p:sp>
      <p:sp>
        <p:nvSpPr>
          <p:cNvPr id="9" name="Rectangle 8">
            <a:extLst>
              <a:ext uri="{FF2B5EF4-FFF2-40B4-BE49-F238E27FC236}">
                <a16:creationId xmlns:a16="http://schemas.microsoft.com/office/drawing/2014/main" id="{0891508E-3D5B-4491-9DE0-5F5F108BBF2E}"/>
              </a:ext>
            </a:extLst>
          </p:cNvPr>
          <p:cNvSpPr/>
          <p:nvPr/>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38520353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DataViz - 2 Charts 1:2">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3582988" y="6272784"/>
            <a:ext cx="8101012"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3582988" y="1600200"/>
            <a:ext cx="8101012" cy="4495800"/>
          </a:xfrm>
        </p:spPr>
        <p:txBody>
          <a:bodyPr/>
          <a:lstStyle/>
          <a:p>
            <a:r>
              <a:rPr lang="en-US"/>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3582988" y="973138"/>
            <a:ext cx="8101012"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297338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2973388" cy="4495800"/>
          </a:xfrm>
        </p:spPr>
        <p:txBody>
          <a:bodyPr/>
          <a:lstStyle/>
          <a:p>
            <a:r>
              <a:rPr lang="en-US"/>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2973388"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73B0B34B-8B5C-45C7-8ED6-E6E702F7860F}"/>
              </a:ext>
            </a:extLst>
          </p:cNvPr>
          <p:cNvSpPr/>
          <p:nvPr/>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77873825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DataViz - 2 Charts 1:1">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6148386" y="6272784"/>
            <a:ext cx="553561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6148386" y="1600200"/>
            <a:ext cx="5535614" cy="4495800"/>
          </a:xfrm>
        </p:spPr>
        <p:txBody>
          <a:bodyPr/>
          <a:lstStyle/>
          <a:p>
            <a:r>
              <a:rPr lang="en-US"/>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6148386" y="973138"/>
            <a:ext cx="553561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7999" y="6272784"/>
            <a:ext cx="5535613"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7999" y="1600200"/>
            <a:ext cx="5535613" cy="4495800"/>
          </a:xfrm>
        </p:spPr>
        <p:txBody>
          <a:bodyPr/>
          <a:lstStyle/>
          <a:p>
            <a:r>
              <a:rPr lang="en-US"/>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8" y="974154"/>
            <a:ext cx="5535613"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39BB95B-E1EA-4AF4-B13C-51870DBAC215}"/>
              </a:ext>
            </a:extLst>
          </p:cNvPr>
          <p:cNvSpPr/>
          <p:nvPr/>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94278246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DataViz - 3 Charts">
    <p:spTree>
      <p:nvGrpSpPr>
        <p:cNvPr id="1" name=""/>
        <p:cNvGrpSpPr/>
        <p:nvPr/>
      </p:nvGrpSpPr>
      <p:grpSpPr>
        <a:xfrm>
          <a:off x="0" y="0"/>
          <a:ext cx="0" cy="0"/>
          <a:chOff x="0" y="0"/>
          <a:chExt cx="0" cy="0"/>
        </a:xfrm>
      </p:grpSpPr>
      <p:sp>
        <p:nvSpPr>
          <p:cNvPr id="14" name="Source Placeholder 3">
            <a:extLst>
              <a:ext uri="{FF2B5EF4-FFF2-40B4-BE49-F238E27FC236}">
                <a16:creationId xmlns:a16="http://schemas.microsoft.com/office/drawing/2014/main" id="{D6AE0AA0-FEF7-46E7-8BC9-EB6D66ADC8E4}"/>
              </a:ext>
            </a:extLst>
          </p:cNvPr>
          <p:cNvSpPr>
            <a:spLocks noGrp="1"/>
          </p:cNvSpPr>
          <p:nvPr>
            <p:ph type="body" sz="quarter" idx="21" hasCustomPrompt="1"/>
          </p:nvPr>
        </p:nvSpPr>
        <p:spPr>
          <a:xfrm>
            <a:off x="7678040"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12" name="Chart Placeholder 3">
            <a:extLst>
              <a:ext uri="{FF2B5EF4-FFF2-40B4-BE49-F238E27FC236}">
                <a16:creationId xmlns:a16="http://schemas.microsoft.com/office/drawing/2014/main" id="{41D3DC06-D2A2-4F90-B91A-8FFA8737D3B8}"/>
              </a:ext>
            </a:extLst>
          </p:cNvPr>
          <p:cNvSpPr>
            <a:spLocks noGrp="1"/>
          </p:cNvSpPr>
          <p:nvPr>
            <p:ph type="chart" sz="quarter" idx="20"/>
          </p:nvPr>
        </p:nvSpPr>
        <p:spPr>
          <a:xfrm>
            <a:off x="7678040" y="1600200"/>
            <a:ext cx="3483864" cy="4495800"/>
          </a:xfrm>
        </p:spPr>
        <p:txBody>
          <a:bodyPr/>
          <a:lstStyle/>
          <a:p>
            <a:r>
              <a:rPr lang="en-US"/>
              <a:t>Click icon to add chart</a:t>
            </a:r>
            <a:endParaRPr lang="en-US" dirty="0"/>
          </a:p>
        </p:txBody>
      </p:sp>
      <p:sp>
        <p:nvSpPr>
          <p:cNvPr id="5" name="Subheading Placeholder 3">
            <a:extLst>
              <a:ext uri="{FF2B5EF4-FFF2-40B4-BE49-F238E27FC236}">
                <a16:creationId xmlns:a16="http://schemas.microsoft.com/office/drawing/2014/main" id="{0CCB7705-183B-47CB-8EBE-D47E0F723930}"/>
              </a:ext>
            </a:extLst>
          </p:cNvPr>
          <p:cNvSpPr>
            <a:spLocks noGrp="1"/>
          </p:cNvSpPr>
          <p:nvPr>
            <p:ph type="body" sz="quarter" idx="19" hasCustomPrompt="1"/>
          </p:nvPr>
        </p:nvSpPr>
        <p:spPr>
          <a:xfrm>
            <a:off x="7678040"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4094163"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4094163" y="1600200"/>
            <a:ext cx="3483864" cy="4495800"/>
          </a:xfrm>
        </p:spPr>
        <p:txBody>
          <a:bodyPr/>
          <a:lstStyle/>
          <a:p>
            <a:r>
              <a:rPr lang="en-US"/>
              <a:t>Click icon to add chart</a:t>
            </a:r>
            <a:endParaRPr lang="en-US" dirty="0"/>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4094163"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4437"/>
            <a:ext cx="3486150"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GB"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3486150" cy="4495800"/>
          </a:xfrm>
        </p:spPr>
        <p:txBody>
          <a:bodyPr/>
          <a:lstStyle/>
          <a:p>
            <a:r>
              <a:rPr lang="en-US"/>
              <a:t>Click icon to add chart</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3486150"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GB" dirty="0"/>
          </a:p>
        </p:txBody>
      </p:sp>
      <p:sp>
        <p:nvSpPr>
          <p:cNvPr id="15" name="Rectangle 14">
            <a:extLst>
              <a:ext uri="{FF2B5EF4-FFF2-40B4-BE49-F238E27FC236}">
                <a16:creationId xmlns:a16="http://schemas.microsoft.com/office/drawing/2014/main" id="{ABCA4E9F-9C9D-48B1-801F-C93D4283947C}"/>
              </a:ext>
            </a:extLst>
          </p:cNvPr>
          <p:cNvSpPr/>
          <p:nvPr/>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42259004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DataViz - Title Only">
    <p:spTree>
      <p:nvGrpSpPr>
        <p:cNvPr id="1" name=""/>
        <p:cNvGrpSpPr/>
        <p:nvPr/>
      </p:nvGrpSpPr>
      <p:grpSpPr>
        <a:xfrm>
          <a:off x="0" y="0"/>
          <a:ext cx="0" cy="0"/>
          <a:chOff x="0" y="0"/>
          <a:chExt cx="0" cy="0"/>
        </a:xfrm>
      </p:grpSpPr>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t"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GB" dirty="0"/>
          </a:p>
        </p:txBody>
      </p:sp>
      <p:sp>
        <p:nvSpPr>
          <p:cNvPr id="5" name="Rectangle 4">
            <a:extLst>
              <a:ext uri="{FF2B5EF4-FFF2-40B4-BE49-F238E27FC236}">
                <a16:creationId xmlns:a16="http://schemas.microsoft.com/office/drawing/2014/main" id="{92693A9B-C3DC-4DC4-8E9A-7A879A723001}"/>
              </a:ext>
            </a:extLst>
          </p:cNvPr>
          <p:cNvSpPr/>
          <p:nvPr/>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GB" sz="1200" dirty="0">
                <a:solidFill>
                  <a:schemeClr val="bg1"/>
                </a:solidFill>
                <a:latin typeface="Calibre-Semibold" panose="020B0703030202060203" pitchFamily="34" charset="0"/>
              </a:rPr>
              <a:t>DataViz layout options are </a:t>
            </a:r>
            <a:br>
              <a:rPr lang="en-GB" sz="1200" dirty="0">
                <a:solidFill>
                  <a:schemeClr val="bg1"/>
                </a:solidFill>
                <a:latin typeface="Calibre-Semibold" panose="020B0703030202060203" pitchFamily="34" charset="0"/>
              </a:rPr>
            </a:br>
            <a:r>
              <a:rPr lang="en-GB"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GB"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GB"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7758713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ase Study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dirty="0"/>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0212" cy="180975"/>
          </a:xfrm>
        </p:spPr>
        <p:txBody>
          <a:bodyPr wrap="none" anchor="b" anchorCtr="0"/>
          <a:lstStyle>
            <a:lvl1pPr>
              <a:defRPr sz="900">
                <a:solidFill>
                  <a:srgbClr val="80BBAD"/>
                </a:solidFill>
                <a:latin typeface="Space Mono" panose="02000509040000020004" pitchFamily="49" charset="0"/>
              </a:defRPr>
            </a:lvl1pPr>
          </a:lstStyle>
          <a:p>
            <a:pPr lvl="0"/>
            <a:r>
              <a:rPr lang="en-GB" dirty="0"/>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GB" dirty="0"/>
              <a:t>Asset/Property name,</a:t>
            </a:r>
            <a:br>
              <a:rPr lang="en-GB" dirty="0"/>
            </a:br>
            <a:r>
              <a:rPr lang="en-GB" dirty="0"/>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5" y="2852738"/>
            <a:ext cx="3486148" cy="3551237"/>
          </a:xfrm>
          <a:solidFill>
            <a:srgbClr val="CBCDCB"/>
          </a:solidFill>
        </p:spPr>
        <p:txBody>
          <a:bodyPr rIns="0" anchor="ctr" anchorCtr="0"/>
          <a:lstStyle>
            <a:lvl1pPr algn="ctr">
              <a:defRPr/>
            </a:lvl1pPr>
          </a:lstStyle>
          <a:p>
            <a:r>
              <a:rPr lang="en-US"/>
              <a:t>Click icon to add picture</a:t>
            </a:r>
            <a:endParaRPr lang="en-GB" dirty="0"/>
          </a:p>
        </p:txBody>
      </p:sp>
      <p:sp>
        <p:nvSpPr>
          <p:cNvPr id="24" name="Quote Name Placeholder">
            <a:extLst>
              <a:ext uri="{FF2B5EF4-FFF2-40B4-BE49-F238E27FC236}">
                <a16:creationId xmlns:a16="http://schemas.microsoft.com/office/drawing/2014/main" id="{4A30F32B-E426-4724-BE90-F0B8DDAFDF48}"/>
              </a:ext>
            </a:extLst>
          </p:cNvPr>
          <p:cNvSpPr>
            <a:spLocks noGrp="1"/>
          </p:cNvSpPr>
          <p:nvPr>
            <p:ph type="body" sz="quarter" idx="49" hasCustomPrompt="1"/>
          </p:nvPr>
        </p:nvSpPr>
        <p:spPr>
          <a:xfrm>
            <a:off x="8194675" y="2346961"/>
            <a:ext cx="3484563" cy="404178"/>
          </a:xfrm>
        </p:spPr>
        <p:txBody>
          <a:bodyPr rIns="0"/>
          <a:lstStyle>
            <a:lvl1pPr algn="r">
              <a:spcBef>
                <a:spcPts val="0"/>
              </a:spcBef>
              <a:spcAft>
                <a:spcPts val="0"/>
              </a:spcAft>
              <a:defRPr sz="1200">
                <a:solidFill>
                  <a:schemeClr val="accent6"/>
                </a:solidFill>
                <a:latin typeface="Financier Display Semibold" panose="02020703070506060203" pitchFamily="18" charset="0"/>
              </a:defRPr>
            </a:lvl1pPr>
            <a:lvl2pPr algn="r">
              <a:defRPr sz="1050">
                <a:latin typeface="+mn-lt"/>
              </a:defRPr>
            </a:lvl2pPr>
          </a:lstStyle>
          <a:p>
            <a:pPr lvl="0"/>
            <a:r>
              <a:rPr lang="en-GB" dirty="0"/>
              <a:t>First </a:t>
            </a:r>
            <a:r>
              <a:rPr lang="en-GB" dirty="0" err="1"/>
              <a:t>Lastname</a:t>
            </a:r>
            <a:endParaRPr lang="en-GB" dirty="0"/>
          </a:p>
          <a:p>
            <a:pPr lvl="1"/>
            <a:r>
              <a:rPr lang="en-GB" dirty="0"/>
              <a:t>Title, Company</a:t>
            </a:r>
          </a:p>
        </p:txBody>
      </p:sp>
      <p:sp>
        <p:nvSpPr>
          <p:cNvPr id="22" name="Quote Text Placeholder">
            <a:extLst>
              <a:ext uri="{FF2B5EF4-FFF2-40B4-BE49-F238E27FC236}">
                <a16:creationId xmlns:a16="http://schemas.microsoft.com/office/drawing/2014/main" id="{1C3633B3-6BD8-4C62-AB77-AE4A03FED68F}"/>
              </a:ext>
            </a:extLst>
          </p:cNvPr>
          <p:cNvSpPr>
            <a:spLocks noGrp="1"/>
          </p:cNvSpPr>
          <p:nvPr>
            <p:ph type="body" sz="quarter" idx="48" hasCustomPrompt="1"/>
          </p:nvPr>
        </p:nvSpPr>
        <p:spPr>
          <a:xfrm>
            <a:off x="8194675" y="1601788"/>
            <a:ext cx="3484563" cy="649224"/>
          </a:xfrm>
        </p:spPr>
        <p:txBody>
          <a:bodyPr rIns="0" anchor="b" anchorCtr="0"/>
          <a:lstStyle>
            <a:lvl1pPr algn="r">
              <a:defRPr sz="1600">
                <a:solidFill>
                  <a:srgbClr val="80BBAD"/>
                </a:solidFill>
              </a:defRPr>
            </a:lvl1pPr>
          </a:lstStyle>
          <a:p>
            <a:pPr lvl="0"/>
            <a:r>
              <a:rPr lang="en-GB" dirty="0"/>
              <a:t>Quote Text here</a:t>
            </a:r>
          </a:p>
        </p:txBody>
      </p:sp>
      <p:sp>
        <p:nvSpPr>
          <p:cNvPr id="20" name="Opening Quotes">
            <a:extLst>
              <a:ext uri="{FF2B5EF4-FFF2-40B4-BE49-F238E27FC236}">
                <a16:creationId xmlns:a16="http://schemas.microsoft.com/office/drawing/2014/main" id="{15E826B4-64A6-4A6D-A249-3F1684AD8AFD}"/>
              </a:ext>
            </a:extLst>
          </p:cNvPr>
          <p:cNvSpPr>
            <a:spLocks noChangeAspect="1"/>
          </p:cNvSpPr>
          <p:nvPr/>
        </p:nvSpPr>
        <p:spPr>
          <a:xfrm>
            <a:off x="11445067" y="1601790"/>
            <a:ext cx="235756" cy="18176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GB" dirty="0"/>
          </a:p>
        </p:txBody>
      </p:sp>
    </p:spTree>
    <p:extLst>
      <p:ext uri="{BB962C8B-B14F-4D97-AF65-F5344CB8AC3E}">
        <p14:creationId xmlns:p14="http://schemas.microsoft.com/office/powerpoint/2010/main" val="216219618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Divider page_image">
    <p:spTree>
      <p:nvGrpSpPr>
        <p:cNvPr id="1" name=""/>
        <p:cNvGrpSpPr/>
        <p:nvPr/>
      </p:nvGrpSpPr>
      <p:grpSpPr>
        <a:xfrm>
          <a:off x="0" y="0"/>
          <a:ext cx="0" cy="0"/>
          <a:chOff x="0" y="0"/>
          <a:chExt cx="0" cy="0"/>
        </a:xfrm>
      </p:grpSpPr>
      <p:pic>
        <p:nvPicPr>
          <p:cNvPr id="3" name="Picture 2" descr="A picture containing green, sitting, front, lot&#10;&#10;Description automatically generated">
            <a:extLst>
              <a:ext uri="{FF2B5EF4-FFF2-40B4-BE49-F238E27FC236}">
                <a16:creationId xmlns:a16="http://schemas.microsoft.com/office/drawing/2014/main" id="{883C1065-D8AE-4850-B541-1CA5A8DEA4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91" y="0"/>
            <a:ext cx="12213581"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a:lnSpc>
                <a:spcPct val="85000"/>
              </a:lnSpc>
              <a:defRPr sz="2400" b="0" i="0" spc="200" baseline="0">
                <a:solidFill>
                  <a:schemeClr val="tx1"/>
                </a:solidFill>
                <a:latin typeface="+mj-lt"/>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64434373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ase Study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dirty="0"/>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8150" cy="180975"/>
          </a:xfrm>
        </p:spPr>
        <p:txBody>
          <a:bodyPr wrap="none" anchor="b" anchorCtr="0"/>
          <a:lstStyle>
            <a:lvl1pPr>
              <a:defRPr sz="900">
                <a:solidFill>
                  <a:srgbClr val="80BBAD"/>
                </a:solidFill>
                <a:latin typeface="Space Mono" panose="02000509040000020004" pitchFamily="49" charset="0"/>
              </a:defRPr>
            </a:lvl1pPr>
          </a:lstStyle>
          <a:p>
            <a:pPr lvl="0"/>
            <a:r>
              <a:rPr lang="en-GB" dirty="0"/>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GB" dirty="0"/>
              <a:t>Asset/Property name,</a:t>
            </a:r>
            <a:br>
              <a:rPr lang="en-GB" dirty="0"/>
            </a:br>
            <a:r>
              <a:rPr lang="en-GB" dirty="0"/>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4" y="454024"/>
            <a:ext cx="3997325" cy="5949952"/>
          </a:xfrm>
          <a:solidFill>
            <a:srgbClr val="CBCDCB"/>
          </a:solidFill>
        </p:spPr>
        <p:txBody>
          <a:bodyPr rIns="0" anchor="ctr" anchorCtr="0"/>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76205455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rack Record - 2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dirty="0"/>
              <a:t>Navigation Header</a:t>
            </a:r>
          </a:p>
        </p:txBody>
      </p:sp>
      <p:sp>
        <p:nvSpPr>
          <p:cNvPr id="4" name="Sector Asset Placeholder 1">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601788"/>
            <a:ext cx="5021263" cy="463750"/>
          </a:xfrm>
        </p:spPr>
        <p:txBody>
          <a:bodyPr anchor="b" anchorCtr="0"/>
          <a:lstStyle>
            <a:lvl1pPr>
              <a:defRPr>
                <a:solidFill>
                  <a:srgbClr val="96B3B6"/>
                </a:solidFill>
              </a:defRPr>
            </a:lvl1pPr>
          </a:lstStyle>
          <a:p>
            <a:pPr lvl="0"/>
            <a:r>
              <a:rPr lang="en-GB" dirty="0"/>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2227264"/>
            <a:ext cx="4516437" cy="195262"/>
          </a:xfrm>
        </p:spPr>
        <p:txBody>
          <a:bodyPr rIns="0" anchor="b" anchorCtr="0"/>
          <a:lstStyle>
            <a:lvl1pPr>
              <a:defRPr sz="1400" cap="all" baseline="0">
                <a:latin typeface="Calibre Medium" panose="020B0603030202060203" pitchFamily="34" charset="0"/>
              </a:defRPr>
            </a:lvl1pPr>
          </a:lstStyle>
          <a:p>
            <a:pPr lvl="0"/>
            <a:r>
              <a:rPr lang="en-GB" dirty="0"/>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GB" dirty="0"/>
              <a:t>Year</a:t>
            </a:r>
          </a:p>
        </p:txBody>
      </p:sp>
      <p:cxnSp>
        <p:nvCxnSpPr>
          <p:cNvPr id="13" name="Horizontal Line 1">
            <a:extLst>
              <a:ext uri="{FF2B5EF4-FFF2-40B4-BE49-F238E27FC236}">
                <a16:creationId xmlns:a16="http://schemas.microsoft.com/office/drawing/2014/main" id="{4E0CB380-3C75-4E34-B4FF-DA92053294B4}"/>
              </a:ext>
            </a:extLst>
          </p:cNvPr>
          <p:cNvCxnSpPr/>
          <p:nvPr/>
        </p:nvCxnSpPr>
        <p:spPr>
          <a:xfrm>
            <a:off x="502717"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636525"/>
            <a:ext cx="2452688" cy="2614926"/>
          </a:xfrm>
          <a:solidFill>
            <a:srgbClr val="CBCDCB"/>
          </a:solidFill>
        </p:spPr>
        <p:txBody>
          <a:bodyPr rIns="0" anchor="ctr" anchorCtr="0"/>
          <a:lstStyle>
            <a:lvl1pPr algn="ctr">
              <a:defRPr/>
            </a:lvl1pPr>
          </a:lstStyle>
          <a:p>
            <a:r>
              <a:rPr lang="en-US"/>
              <a:t>Click icon to add picture</a:t>
            </a:r>
            <a:endParaRPr lang="en-GB" dirty="0"/>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636838"/>
            <a:ext cx="2450592" cy="2614612"/>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7 rows</a:t>
            </a:r>
          </a:p>
        </p:txBody>
      </p:sp>
      <p:sp>
        <p:nvSpPr>
          <p:cNvPr id="21" name="Sector Asset Placeholder 2">
            <a:extLst>
              <a:ext uri="{FF2B5EF4-FFF2-40B4-BE49-F238E27FC236}">
                <a16:creationId xmlns:a16="http://schemas.microsoft.com/office/drawing/2014/main" id="{1CB0BF30-A45D-4066-89F3-913BA2DDDFDF}"/>
              </a:ext>
            </a:extLst>
          </p:cNvPr>
          <p:cNvSpPr>
            <a:spLocks noGrp="1"/>
          </p:cNvSpPr>
          <p:nvPr>
            <p:ph sz="quarter" idx="48" hasCustomPrompt="1"/>
          </p:nvPr>
        </p:nvSpPr>
        <p:spPr>
          <a:xfrm>
            <a:off x="6146800" y="1601788"/>
            <a:ext cx="5021263" cy="463750"/>
          </a:xfrm>
        </p:spPr>
        <p:txBody>
          <a:bodyPr anchor="b" anchorCtr="0"/>
          <a:lstStyle>
            <a:lvl1pPr>
              <a:defRPr>
                <a:solidFill>
                  <a:srgbClr val="96B3B6"/>
                </a:solidFill>
              </a:defRPr>
            </a:lvl1pPr>
          </a:lstStyle>
          <a:p>
            <a:pPr lvl="0"/>
            <a:r>
              <a:rPr lang="en-GB" dirty="0"/>
              <a:t>Sector or Asset Type</a:t>
            </a:r>
          </a:p>
        </p:txBody>
      </p:sp>
      <p:sp>
        <p:nvSpPr>
          <p:cNvPr id="22" name="Co. Name Placeholder 2">
            <a:extLst>
              <a:ext uri="{FF2B5EF4-FFF2-40B4-BE49-F238E27FC236}">
                <a16:creationId xmlns:a16="http://schemas.microsoft.com/office/drawing/2014/main" id="{05A7C511-0C58-4634-A410-74911CC57C7F}"/>
              </a:ext>
            </a:extLst>
          </p:cNvPr>
          <p:cNvSpPr>
            <a:spLocks noGrp="1"/>
          </p:cNvSpPr>
          <p:nvPr>
            <p:ph type="body" sz="quarter" idx="49" hasCustomPrompt="1"/>
          </p:nvPr>
        </p:nvSpPr>
        <p:spPr>
          <a:xfrm>
            <a:off x="6138863" y="2227264"/>
            <a:ext cx="4516437" cy="195262"/>
          </a:xfrm>
        </p:spPr>
        <p:txBody>
          <a:bodyPr rIns="0" anchor="b" anchorCtr="0"/>
          <a:lstStyle>
            <a:lvl1pPr>
              <a:defRPr sz="1400" cap="all" baseline="0">
                <a:latin typeface="Calibre Medium" panose="020B0603030202060203" pitchFamily="34" charset="0"/>
              </a:defRPr>
            </a:lvl1pPr>
          </a:lstStyle>
          <a:p>
            <a:pPr lvl="0"/>
            <a:r>
              <a:rPr lang="en-GB" dirty="0"/>
              <a:t>Company Name</a:t>
            </a:r>
          </a:p>
        </p:txBody>
      </p:sp>
      <p:sp>
        <p:nvSpPr>
          <p:cNvPr id="23" name="Year Placeholder 2">
            <a:extLst>
              <a:ext uri="{FF2B5EF4-FFF2-40B4-BE49-F238E27FC236}">
                <a16:creationId xmlns:a16="http://schemas.microsoft.com/office/drawing/2014/main" id="{AAECA73B-E9F1-4B11-B1FF-36A5F2BFEA17}"/>
              </a:ext>
            </a:extLst>
          </p:cNvPr>
          <p:cNvSpPr>
            <a:spLocks noGrp="1"/>
          </p:cNvSpPr>
          <p:nvPr>
            <p:ph type="body" sz="quarter" idx="50" hasCustomPrompt="1"/>
          </p:nvPr>
        </p:nvSpPr>
        <p:spPr>
          <a:xfrm>
            <a:off x="10655300"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GB" dirty="0"/>
              <a:t>Year</a:t>
            </a:r>
          </a:p>
        </p:txBody>
      </p:sp>
      <p:cxnSp>
        <p:nvCxnSpPr>
          <p:cNvPr id="24" name="Horizontal Line 2">
            <a:extLst>
              <a:ext uri="{FF2B5EF4-FFF2-40B4-BE49-F238E27FC236}">
                <a16:creationId xmlns:a16="http://schemas.microsoft.com/office/drawing/2014/main" id="{87477E01-7F4D-4012-BA93-177BB45A09FF}"/>
              </a:ext>
            </a:extLst>
          </p:cNvPr>
          <p:cNvCxnSpPr/>
          <p:nvPr/>
        </p:nvCxnSpPr>
        <p:spPr>
          <a:xfrm>
            <a:off x="6138342"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Picture Placeholder 2">
            <a:extLst>
              <a:ext uri="{FF2B5EF4-FFF2-40B4-BE49-F238E27FC236}">
                <a16:creationId xmlns:a16="http://schemas.microsoft.com/office/drawing/2014/main" id="{4030913B-7188-4276-A89C-49544D94F904}"/>
              </a:ext>
            </a:extLst>
          </p:cNvPr>
          <p:cNvSpPr>
            <a:spLocks noGrp="1"/>
          </p:cNvSpPr>
          <p:nvPr>
            <p:ph type="pic" sz="quarter" idx="51"/>
          </p:nvPr>
        </p:nvSpPr>
        <p:spPr>
          <a:xfrm>
            <a:off x="6146800" y="2636525"/>
            <a:ext cx="2452688" cy="2614926"/>
          </a:xfrm>
          <a:solidFill>
            <a:srgbClr val="CBCDCB"/>
          </a:solidFill>
        </p:spPr>
        <p:txBody>
          <a:bodyPr rIns="0" anchor="ctr" anchorCtr="0"/>
          <a:lstStyle>
            <a:lvl1pPr algn="ctr">
              <a:defRPr/>
            </a:lvl1pPr>
          </a:lstStyle>
          <a:p>
            <a:r>
              <a:rPr lang="en-US"/>
              <a:t>Click icon to add picture</a:t>
            </a:r>
            <a:endParaRPr lang="en-GB" dirty="0"/>
          </a:p>
        </p:txBody>
      </p:sp>
      <p:sp>
        <p:nvSpPr>
          <p:cNvPr id="26" name="Table Placeholder 2">
            <a:extLst>
              <a:ext uri="{FF2B5EF4-FFF2-40B4-BE49-F238E27FC236}">
                <a16:creationId xmlns:a16="http://schemas.microsoft.com/office/drawing/2014/main" id="{AC9ED858-80A4-4C66-9289-A5DAF91EE2AD}"/>
              </a:ext>
            </a:extLst>
          </p:cNvPr>
          <p:cNvSpPr>
            <a:spLocks noGrp="1"/>
          </p:cNvSpPr>
          <p:nvPr>
            <p:ph type="tbl" sz="quarter" idx="52" hasCustomPrompt="1"/>
          </p:nvPr>
        </p:nvSpPr>
        <p:spPr>
          <a:xfrm>
            <a:off x="8717471" y="2636838"/>
            <a:ext cx="2450592" cy="2614612"/>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7 rows</a:t>
            </a:r>
          </a:p>
        </p:txBody>
      </p:sp>
    </p:spTree>
    <p:extLst>
      <p:ext uri="{BB962C8B-B14F-4D97-AF65-F5344CB8AC3E}">
        <p14:creationId xmlns:p14="http://schemas.microsoft.com/office/powerpoint/2010/main" val="3940638571"/>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rack Record - 4up Option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dirty="0"/>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dirty="0"/>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1894272"/>
            <a:ext cx="4516437" cy="195262"/>
          </a:xfrm>
        </p:spPr>
        <p:txBody>
          <a:bodyPr rIns="0" anchor="b" anchorCtr="0"/>
          <a:lstStyle>
            <a:lvl1pPr>
              <a:defRPr sz="1200" cap="all" baseline="0">
                <a:latin typeface="Calibre Medium" panose="020B0603030202060203" pitchFamily="34" charset="0"/>
              </a:defRPr>
            </a:lvl1pPr>
          </a:lstStyle>
          <a:p>
            <a:pPr lvl="0"/>
            <a:r>
              <a:rPr lang="en-GB" dirty="0"/>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dirty="0"/>
              <a:t>Year</a:t>
            </a:r>
          </a:p>
        </p:txBody>
      </p:sp>
      <p:cxnSp>
        <p:nvCxnSpPr>
          <p:cNvPr id="13" name="Horizontal Line 1">
            <a:extLst>
              <a:ext uri="{FF2B5EF4-FFF2-40B4-BE49-F238E27FC236}">
                <a16:creationId xmlns:a16="http://schemas.microsoft.com/office/drawing/2014/main" id="{4E0CB380-3C75-4E34-B4FF-DA92053294B4}"/>
              </a:ext>
            </a:extLst>
          </p:cNvPr>
          <p:cNvCxnSpPr/>
          <p:nvPr/>
        </p:nvCxnSpPr>
        <p:spPr>
          <a:xfrm>
            <a:off x="5027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227263"/>
            <a:ext cx="2452688" cy="1773233"/>
          </a:xfrm>
          <a:solidFill>
            <a:srgbClr val="CBCDCB"/>
          </a:solidFill>
        </p:spPr>
        <p:txBody>
          <a:bodyPr rIns="0" anchor="ctr" anchorCtr="0"/>
          <a:lstStyle>
            <a:lvl1pPr algn="ctr">
              <a:defRPr/>
            </a:lvl1pPr>
          </a:lstStyle>
          <a:p>
            <a:r>
              <a:rPr lang="en-US"/>
              <a:t>Click icon to add picture</a:t>
            </a:r>
            <a:endParaRPr lang="en-GB" dirty="0"/>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227264"/>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19" name="Co. Name Placeholder 2">
            <a:extLst>
              <a:ext uri="{FF2B5EF4-FFF2-40B4-BE49-F238E27FC236}">
                <a16:creationId xmlns:a16="http://schemas.microsoft.com/office/drawing/2014/main" id="{4CC0E765-7BE1-4C6B-A85C-9E3C78817695}"/>
              </a:ext>
            </a:extLst>
          </p:cNvPr>
          <p:cNvSpPr>
            <a:spLocks noGrp="1"/>
          </p:cNvSpPr>
          <p:nvPr>
            <p:ph type="body" sz="quarter" idx="48" hasCustomPrompt="1"/>
          </p:nvPr>
        </p:nvSpPr>
        <p:spPr>
          <a:xfrm>
            <a:off x="503238" y="4297746"/>
            <a:ext cx="4516437" cy="195262"/>
          </a:xfrm>
        </p:spPr>
        <p:txBody>
          <a:bodyPr rIns="0" anchor="b" anchorCtr="0"/>
          <a:lstStyle>
            <a:lvl1pPr>
              <a:defRPr sz="1200" cap="all" baseline="0">
                <a:latin typeface="Calibre Medium" panose="020B0603030202060203" pitchFamily="34" charset="0"/>
              </a:defRPr>
            </a:lvl1pPr>
          </a:lstStyle>
          <a:p>
            <a:pPr lvl="0"/>
            <a:r>
              <a:rPr lang="en-GB" dirty="0"/>
              <a:t>Company Name</a:t>
            </a:r>
          </a:p>
        </p:txBody>
      </p:sp>
      <p:sp>
        <p:nvSpPr>
          <p:cNvPr id="20" name="Year Placeholder 2">
            <a:extLst>
              <a:ext uri="{FF2B5EF4-FFF2-40B4-BE49-F238E27FC236}">
                <a16:creationId xmlns:a16="http://schemas.microsoft.com/office/drawing/2014/main" id="{504DB5A4-AAD4-4484-9459-60479988E2FF}"/>
              </a:ext>
            </a:extLst>
          </p:cNvPr>
          <p:cNvSpPr>
            <a:spLocks noGrp="1"/>
          </p:cNvSpPr>
          <p:nvPr>
            <p:ph type="body" sz="quarter" idx="49" hasCustomPrompt="1"/>
          </p:nvPr>
        </p:nvSpPr>
        <p:spPr>
          <a:xfrm>
            <a:off x="50196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dirty="0"/>
              <a:t>Year</a:t>
            </a:r>
          </a:p>
        </p:txBody>
      </p:sp>
      <p:cxnSp>
        <p:nvCxnSpPr>
          <p:cNvPr id="27" name="Horizontal Line 2">
            <a:extLst>
              <a:ext uri="{FF2B5EF4-FFF2-40B4-BE49-F238E27FC236}">
                <a16:creationId xmlns:a16="http://schemas.microsoft.com/office/drawing/2014/main" id="{5791BDAE-CBC0-423D-8BC1-D5A18BA09A97}"/>
              </a:ext>
            </a:extLst>
          </p:cNvPr>
          <p:cNvCxnSpPr/>
          <p:nvPr/>
        </p:nvCxnSpPr>
        <p:spPr>
          <a:xfrm>
            <a:off x="5027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630737"/>
            <a:ext cx="2452688" cy="1773233"/>
          </a:xfrm>
          <a:solidFill>
            <a:srgbClr val="CBCDCB"/>
          </a:solidFill>
        </p:spPr>
        <p:txBody>
          <a:bodyPr rIns="0" anchor="ctr" anchorCtr="0"/>
          <a:lstStyle>
            <a:lvl1pPr algn="ctr">
              <a:defRPr/>
            </a:lvl1pPr>
          </a:lstStyle>
          <a:p>
            <a:r>
              <a:rPr lang="en-US"/>
              <a:t>Click icon to add picture</a:t>
            </a:r>
            <a:endParaRPr lang="en-GB" dirty="0"/>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3081846" y="4630738"/>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0" name="Sector Asset Placeholder Right">
            <a:extLst>
              <a:ext uri="{FF2B5EF4-FFF2-40B4-BE49-F238E27FC236}">
                <a16:creationId xmlns:a16="http://schemas.microsoft.com/office/drawing/2014/main" id="{D819F0FA-C893-42D1-B3CF-58FF8CF6C104}"/>
              </a:ext>
            </a:extLst>
          </p:cNvPr>
          <p:cNvSpPr>
            <a:spLocks noGrp="1"/>
          </p:cNvSpPr>
          <p:nvPr>
            <p:ph sz="quarter" idx="52" hasCustomPrompt="1"/>
          </p:nvPr>
        </p:nvSpPr>
        <p:spPr>
          <a:xfrm>
            <a:off x="6657975" y="1292229"/>
            <a:ext cx="5021263" cy="566122"/>
          </a:xfrm>
        </p:spPr>
        <p:txBody>
          <a:bodyPr anchor="b" anchorCtr="0"/>
          <a:lstStyle>
            <a:lvl1pPr>
              <a:defRPr>
                <a:solidFill>
                  <a:srgbClr val="96B3B6"/>
                </a:solidFill>
              </a:defRPr>
            </a:lvl1pPr>
          </a:lstStyle>
          <a:p>
            <a:pPr lvl="0"/>
            <a:r>
              <a:rPr lang="en-GB" dirty="0"/>
              <a:t>Sector or Asset Type</a:t>
            </a:r>
          </a:p>
        </p:txBody>
      </p:sp>
      <p:sp>
        <p:nvSpPr>
          <p:cNvPr id="31" name="Co. Name Placeholder 3">
            <a:extLst>
              <a:ext uri="{FF2B5EF4-FFF2-40B4-BE49-F238E27FC236}">
                <a16:creationId xmlns:a16="http://schemas.microsoft.com/office/drawing/2014/main" id="{E7031D90-1512-4FAE-BCBE-E4B943472794}"/>
              </a:ext>
            </a:extLst>
          </p:cNvPr>
          <p:cNvSpPr>
            <a:spLocks noGrp="1"/>
          </p:cNvSpPr>
          <p:nvPr>
            <p:ph type="body" sz="quarter" idx="53" hasCustomPrompt="1"/>
          </p:nvPr>
        </p:nvSpPr>
        <p:spPr>
          <a:xfrm>
            <a:off x="6650038" y="1894272"/>
            <a:ext cx="4516437" cy="195262"/>
          </a:xfrm>
        </p:spPr>
        <p:txBody>
          <a:bodyPr rIns="0" anchor="b" anchorCtr="0"/>
          <a:lstStyle>
            <a:lvl1pPr>
              <a:defRPr sz="1200" cap="all" baseline="0">
                <a:latin typeface="Calibre Medium" panose="020B0603030202060203" pitchFamily="34" charset="0"/>
              </a:defRPr>
            </a:lvl1pPr>
          </a:lstStyle>
          <a:p>
            <a:pPr lvl="0"/>
            <a:r>
              <a:rPr lang="en-GB" dirty="0"/>
              <a:t>Company Name</a:t>
            </a:r>
          </a:p>
        </p:txBody>
      </p:sp>
      <p:sp>
        <p:nvSpPr>
          <p:cNvPr id="32" name="Year Placeholder 3">
            <a:extLst>
              <a:ext uri="{FF2B5EF4-FFF2-40B4-BE49-F238E27FC236}">
                <a16:creationId xmlns:a16="http://schemas.microsoft.com/office/drawing/2014/main" id="{2CBC58A0-C53F-4B2F-BCDC-0F3B44254595}"/>
              </a:ext>
            </a:extLst>
          </p:cNvPr>
          <p:cNvSpPr>
            <a:spLocks noGrp="1"/>
          </p:cNvSpPr>
          <p:nvPr>
            <p:ph type="body" sz="quarter" idx="54" hasCustomPrompt="1"/>
          </p:nvPr>
        </p:nvSpPr>
        <p:spPr>
          <a:xfrm>
            <a:off x="111664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dirty="0"/>
              <a:t>Year</a:t>
            </a:r>
          </a:p>
        </p:txBody>
      </p:sp>
      <p:cxnSp>
        <p:nvCxnSpPr>
          <p:cNvPr id="33" name="Horizontal Line 3">
            <a:extLst>
              <a:ext uri="{FF2B5EF4-FFF2-40B4-BE49-F238E27FC236}">
                <a16:creationId xmlns:a16="http://schemas.microsoft.com/office/drawing/2014/main" id="{54BC91F1-FB72-4232-8994-A5ABAC62D7B1}"/>
              </a:ext>
            </a:extLst>
          </p:cNvPr>
          <p:cNvCxnSpPr/>
          <p:nvPr/>
        </p:nvCxnSpPr>
        <p:spPr>
          <a:xfrm>
            <a:off x="66495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657975" y="2227263"/>
            <a:ext cx="2452688" cy="1773233"/>
          </a:xfrm>
          <a:solidFill>
            <a:srgbClr val="CBCDCB"/>
          </a:solidFill>
        </p:spPr>
        <p:txBody>
          <a:bodyPr rIns="0" anchor="ctr" anchorCtr="0"/>
          <a:lstStyle>
            <a:lvl1pPr algn="ctr">
              <a:defRPr/>
            </a:lvl1pPr>
          </a:lstStyle>
          <a:p>
            <a:r>
              <a:rPr lang="en-US"/>
              <a:t>Click icon to add picture</a:t>
            </a:r>
            <a:endParaRPr lang="en-GB" dirty="0"/>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9228646" y="2227264"/>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6" name="Co. Name Placeholder 4">
            <a:extLst>
              <a:ext uri="{FF2B5EF4-FFF2-40B4-BE49-F238E27FC236}">
                <a16:creationId xmlns:a16="http://schemas.microsoft.com/office/drawing/2014/main" id="{3F17F86A-36FD-48D5-80AE-920B4EEF744A}"/>
              </a:ext>
            </a:extLst>
          </p:cNvPr>
          <p:cNvSpPr>
            <a:spLocks noGrp="1"/>
          </p:cNvSpPr>
          <p:nvPr>
            <p:ph type="body" sz="quarter" idx="57" hasCustomPrompt="1"/>
          </p:nvPr>
        </p:nvSpPr>
        <p:spPr>
          <a:xfrm>
            <a:off x="6650038" y="4297746"/>
            <a:ext cx="4516437" cy="195262"/>
          </a:xfrm>
        </p:spPr>
        <p:txBody>
          <a:bodyPr rIns="0" anchor="b" anchorCtr="0"/>
          <a:lstStyle>
            <a:lvl1pPr>
              <a:defRPr sz="1200" cap="all" baseline="0">
                <a:latin typeface="Calibre Medium" panose="020B0603030202060203" pitchFamily="34" charset="0"/>
              </a:defRPr>
            </a:lvl1pPr>
          </a:lstStyle>
          <a:p>
            <a:pPr lvl="0"/>
            <a:r>
              <a:rPr lang="en-GB" dirty="0"/>
              <a:t>Company Name</a:t>
            </a:r>
          </a:p>
        </p:txBody>
      </p:sp>
      <p:sp>
        <p:nvSpPr>
          <p:cNvPr id="37" name="Year Placeholder 4">
            <a:extLst>
              <a:ext uri="{FF2B5EF4-FFF2-40B4-BE49-F238E27FC236}">
                <a16:creationId xmlns:a16="http://schemas.microsoft.com/office/drawing/2014/main" id="{592051E0-EF41-4E93-AA7A-CD4CEFC9D5B6}"/>
              </a:ext>
            </a:extLst>
          </p:cNvPr>
          <p:cNvSpPr>
            <a:spLocks noGrp="1"/>
          </p:cNvSpPr>
          <p:nvPr>
            <p:ph type="body" sz="quarter" idx="58" hasCustomPrompt="1"/>
          </p:nvPr>
        </p:nvSpPr>
        <p:spPr>
          <a:xfrm>
            <a:off x="111664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GB" dirty="0"/>
              <a:t>Year</a:t>
            </a:r>
          </a:p>
        </p:txBody>
      </p:sp>
      <p:cxnSp>
        <p:nvCxnSpPr>
          <p:cNvPr id="38" name="Horizontal Line 4">
            <a:extLst>
              <a:ext uri="{FF2B5EF4-FFF2-40B4-BE49-F238E27FC236}">
                <a16:creationId xmlns:a16="http://schemas.microsoft.com/office/drawing/2014/main" id="{2C1672BB-1917-4F95-9308-10CAD1CC0F34}"/>
              </a:ext>
            </a:extLst>
          </p:cNvPr>
          <p:cNvCxnSpPr/>
          <p:nvPr/>
        </p:nvCxnSpPr>
        <p:spPr>
          <a:xfrm>
            <a:off x="66495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657975" y="4630737"/>
            <a:ext cx="2452688" cy="1773233"/>
          </a:xfrm>
          <a:solidFill>
            <a:srgbClr val="CBCDCB"/>
          </a:solidFill>
        </p:spPr>
        <p:txBody>
          <a:bodyPr rIns="0" anchor="ctr" anchorCtr="0"/>
          <a:lstStyle>
            <a:lvl1pPr algn="ctr">
              <a:defRPr/>
            </a:lvl1pPr>
          </a:lstStyle>
          <a:p>
            <a:r>
              <a:rPr lang="en-US"/>
              <a:t>Click icon to add picture</a:t>
            </a:r>
            <a:endParaRPr lang="en-GB" dirty="0"/>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9228646" y="4630738"/>
            <a:ext cx="2450592" cy="1773034"/>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Tree>
    <p:extLst>
      <p:ext uri="{BB962C8B-B14F-4D97-AF65-F5344CB8AC3E}">
        <p14:creationId xmlns:p14="http://schemas.microsoft.com/office/powerpoint/2010/main" val="514977206"/>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rack Record - 3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dirty="0"/>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dirty="0"/>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4" y="2227263"/>
            <a:ext cx="3484563" cy="1773233"/>
          </a:xfrm>
          <a:solidFill>
            <a:srgbClr val="CBCDCB"/>
          </a:solidFill>
        </p:spPr>
        <p:txBody>
          <a:bodyPr rIns="0" anchor="ctr" anchorCtr="0"/>
          <a:lstStyle>
            <a:lvl1pPr algn="ctr">
              <a:defRPr/>
            </a:lvl1pPr>
          </a:lstStyle>
          <a:p>
            <a:r>
              <a:rPr lang="en-US"/>
              <a:t>Click icon to add picture</a:t>
            </a:r>
            <a:endParaRPr lang="en-GB" dirty="0"/>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511174"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
        <p:nvSpPr>
          <p:cNvPr id="41" name="Picture Placeholder 2">
            <a:extLst>
              <a:ext uri="{FF2B5EF4-FFF2-40B4-BE49-F238E27FC236}">
                <a16:creationId xmlns:a16="http://schemas.microsoft.com/office/drawing/2014/main" id="{D16FDEBB-CDB1-4A20-9F59-F349EEE1C516}"/>
              </a:ext>
            </a:extLst>
          </p:cNvPr>
          <p:cNvSpPr>
            <a:spLocks noGrp="1"/>
          </p:cNvSpPr>
          <p:nvPr>
            <p:ph type="pic" sz="quarter" idx="48"/>
          </p:nvPr>
        </p:nvSpPr>
        <p:spPr>
          <a:xfrm>
            <a:off x="4353718" y="2227263"/>
            <a:ext cx="3484563" cy="1773233"/>
          </a:xfrm>
          <a:solidFill>
            <a:srgbClr val="CBCDCB"/>
          </a:solidFill>
        </p:spPr>
        <p:txBody>
          <a:bodyPr rIns="0" anchor="ctr" anchorCtr="0"/>
          <a:lstStyle>
            <a:lvl1pPr algn="ctr">
              <a:defRPr/>
            </a:lvl1pPr>
          </a:lstStyle>
          <a:p>
            <a:r>
              <a:rPr lang="en-US"/>
              <a:t>Click icon to add picture</a:t>
            </a:r>
            <a:endParaRPr lang="en-GB" dirty="0"/>
          </a:p>
        </p:txBody>
      </p:sp>
      <p:sp>
        <p:nvSpPr>
          <p:cNvPr id="42" name="Table Placeholder 2">
            <a:extLst>
              <a:ext uri="{FF2B5EF4-FFF2-40B4-BE49-F238E27FC236}">
                <a16:creationId xmlns:a16="http://schemas.microsoft.com/office/drawing/2014/main" id="{0A45C0B8-0909-4C05-9842-8CFC1E65CA6E}"/>
              </a:ext>
            </a:extLst>
          </p:cNvPr>
          <p:cNvSpPr>
            <a:spLocks noGrp="1"/>
          </p:cNvSpPr>
          <p:nvPr>
            <p:ph type="tbl" sz="quarter" idx="49" hasCustomPrompt="1"/>
          </p:nvPr>
        </p:nvSpPr>
        <p:spPr>
          <a:xfrm>
            <a:off x="4353718"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
        <p:nvSpPr>
          <p:cNvPr id="43" name="Picture Placeholder 3">
            <a:extLst>
              <a:ext uri="{FF2B5EF4-FFF2-40B4-BE49-F238E27FC236}">
                <a16:creationId xmlns:a16="http://schemas.microsoft.com/office/drawing/2014/main" id="{D0DCD58F-F3C7-4E2F-9EDE-21383ECB9ECB}"/>
              </a:ext>
            </a:extLst>
          </p:cNvPr>
          <p:cNvSpPr>
            <a:spLocks noGrp="1"/>
          </p:cNvSpPr>
          <p:nvPr>
            <p:ph type="pic" sz="quarter" idx="50"/>
          </p:nvPr>
        </p:nvSpPr>
        <p:spPr>
          <a:xfrm>
            <a:off x="8194675" y="2227263"/>
            <a:ext cx="3484563" cy="1773233"/>
          </a:xfrm>
          <a:solidFill>
            <a:srgbClr val="CBCDCB"/>
          </a:solidFill>
        </p:spPr>
        <p:txBody>
          <a:bodyPr rIns="0" anchor="ctr" anchorCtr="0"/>
          <a:lstStyle>
            <a:lvl1pPr algn="ctr">
              <a:defRPr/>
            </a:lvl1pPr>
          </a:lstStyle>
          <a:p>
            <a:r>
              <a:rPr lang="en-US"/>
              <a:t>Click icon to add picture</a:t>
            </a:r>
            <a:endParaRPr lang="en-GB" dirty="0"/>
          </a:p>
        </p:txBody>
      </p:sp>
      <p:sp>
        <p:nvSpPr>
          <p:cNvPr id="44" name="Table Placeholder 3">
            <a:extLst>
              <a:ext uri="{FF2B5EF4-FFF2-40B4-BE49-F238E27FC236}">
                <a16:creationId xmlns:a16="http://schemas.microsoft.com/office/drawing/2014/main" id="{C96A6F0A-397E-4C72-B34E-F20C5738B130}"/>
              </a:ext>
            </a:extLst>
          </p:cNvPr>
          <p:cNvSpPr>
            <a:spLocks noGrp="1"/>
          </p:cNvSpPr>
          <p:nvPr>
            <p:ph type="tbl" sz="quarter" idx="51" hasCustomPrompt="1"/>
          </p:nvPr>
        </p:nvSpPr>
        <p:spPr>
          <a:xfrm>
            <a:off x="8194675" y="4000495"/>
            <a:ext cx="3484563" cy="1876427"/>
          </a:xfrm>
        </p:spPr>
        <p:txBody>
          <a:bodyPr rIns="0" anchor="ctr" anchorCtr="0"/>
          <a:lstStyle>
            <a:lvl1pPr algn="ctr">
              <a:defRPr/>
            </a:lvl1pPr>
            <a:lvl2pPr algn="ctr">
              <a:defRPr sz="1200"/>
            </a:lvl2pPr>
          </a:lstStyle>
          <a:p>
            <a:r>
              <a:rPr lang="en-GB" dirty="0"/>
              <a:t>Click icon to insert table</a:t>
            </a:r>
            <a:br>
              <a:rPr lang="en-GB" dirty="0"/>
            </a:br>
            <a:r>
              <a:rPr lang="en-GB" dirty="0"/>
              <a:t>2 columns x 6 rows</a:t>
            </a:r>
          </a:p>
        </p:txBody>
      </p:sp>
    </p:spTree>
    <p:extLst>
      <p:ext uri="{BB962C8B-B14F-4D97-AF65-F5344CB8AC3E}">
        <p14:creationId xmlns:p14="http://schemas.microsoft.com/office/powerpoint/2010/main" val="946719098"/>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rack Record - 4up Option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GB" dirty="0"/>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GB" dirty="0"/>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139717"/>
            <a:ext cx="2452688" cy="1965960"/>
          </a:xfrm>
          <a:solidFill>
            <a:srgbClr val="CBCDCB"/>
          </a:solidFill>
        </p:spPr>
        <p:txBody>
          <a:bodyPr rIns="0" anchor="ctr" anchorCtr="0"/>
          <a:lstStyle>
            <a:lvl1pPr algn="ctr">
              <a:defRPr/>
            </a:lvl1pPr>
          </a:lstStyle>
          <a:p>
            <a:r>
              <a:rPr lang="en-US"/>
              <a:t>Click icon to add picture</a:t>
            </a:r>
            <a:endParaRPr lang="en-GB" dirty="0"/>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2963863" y="2139718"/>
            <a:ext cx="3081337"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438015"/>
            <a:ext cx="2452688" cy="1965960"/>
          </a:xfrm>
          <a:solidFill>
            <a:srgbClr val="CBCDCB"/>
          </a:solidFill>
        </p:spPr>
        <p:txBody>
          <a:bodyPr rIns="0" anchor="ctr" anchorCtr="0"/>
          <a:lstStyle>
            <a:lvl1pPr algn="ctr">
              <a:defRPr/>
            </a:lvl1pPr>
          </a:lstStyle>
          <a:p>
            <a:r>
              <a:rPr lang="en-US"/>
              <a:t>Click icon to add picture</a:t>
            </a:r>
            <a:endParaRPr lang="en-GB" dirty="0"/>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2963863" y="4438015"/>
            <a:ext cx="3081337"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146764" y="2139717"/>
            <a:ext cx="2452688" cy="1965960"/>
          </a:xfrm>
          <a:solidFill>
            <a:srgbClr val="CBCDCB"/>
          </a:solidFill>
        </p:spPr>
        <p:txBody>
          <a:bodyPr rIns="0" anchor="ctr" anchorCtr="0"/>
          <a:lstStyle>
            <a:lvl1pPr algn="ctr">
              <a:defRPr/>
            </a:lvl1pPr>
          </a:lstStyle>
          <a:p>
            <a:r>
              <a:rPr lang="en-US"/>
              <a:t>Click icon to add picture</a:t>
            </a:r>
            <a:endParaRPr lang="en-GB" dirty="0"/>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8599452" y="2139718"/>
            <a:ext cx="3081528"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146764" y="4438015"/>
            <a:ext cx="2452688" cy="1965960"/>
          </a:xfrm>
          <a:solidFill>
            <a:srgbClr val="CBCDCB"/>
          </a:solidFill>
        </p:spPr>
        <p:txBody>
          <a:bodyPr rIns="0" anchor="ctr" anchorCtr="0"/>
          <a:lstStyle>
            <a:lvl1pPr algn="ctr">
              <a:defRPr/>
            </a:lvl1pPr>
          </a:lstStyle>
          <a:p>
            <a:r>
              <a:rPr lang="en-US"/>
              <a:t>Click icon to add picture</a:t>
            </a:r>
            <a:endParaRPr lang="en-GB" dirty="0"/>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8599452" y="4438015"/>
            <a:ext cx="3081528" cy="1965960"/>
          </a:xfrm>
        </p:spPr>
        <p:txBody>
          <a:bodyPr rIns="0" anchor="ctr" anchorCtr="0"/>
          <a:lstStyle>
            <a:lvl1pPr algn="ctr">
              <a:defRPr/>
            </a:lvl1pPr>
            <a:lvl2pPr algn="ctr">
              <a:defRPr sz="1200"/>
            </a:lvl2pPr>
          </a:lstStyle>
          <a:p>
            <a:r>
              <a:rPr lang="en-GB" dirty="0"/>
              <a:t>Click icon</a:t>
            </a:r>
            <a:br>
              <a:rPr lang="en-GB" dirty="0"/>
            </a:br>
            <a:r>
              <a:rPr lang="en-GB" dirty="0"/>
              <a:t>to insert table</a:t>
            </a:r>
            <a:br>
              <a:rPr lang="en-GB" dirty="0"/>
            </a:br>
            <a:r>
              <a:rPr lang="en-GB" dirty="0"/>
              <a:t>2 columns x 6 rows</a:t>
            </a:r>
          </a:p>
        </p:txBody>
      </p:sp>
    </p:spTree>
    <p:extLst>
      <p:ext uri="{BB962C8B-B14F-4D97-AF65-F5344CB8AC3E}">
        <p14:creationId xmlns:p14="http://schemas.microsoft.com/office/powerpoint/2010/main" val="13041118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Event Speakers - 3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800"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11023"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800"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902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Tree>
    <p:extLst>
      <p:ext uri="{BB962C8B-B14F-4D97-AF65-F5344CB8AC3E}">
        <p14:creationId xmlns:p14="http://schemas.microsoft.com/office/powerpoint/2010/main" val="14009915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Event Speakers - 6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704"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08832"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3584575"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6146703"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8708832"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704"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8832"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3584575" y="5303043"/>
            <a:ext cx="1947863" cy="1146175"/>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6146799"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8708832"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Tree>
    <p:extLst>
      <p:ext uri="{BB962C8B-B14F-4D97-AF65-F5344CB8AC3E}">
        <p14:creationId xmlns:p14="http://schemas.microsoft.com/office/powerpoint/2010/main" val="28919314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Event Speakers - 8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dirty="0"/>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6" y="1601788"/>
            <a:ext cx="1435100" cy="956733"/>
          </a:xfrm>
        </p:spPr>
        <p:txBody>
          <a:bodyPr rIns="0" anchor="ctr" anchorCtr="0"/>
          <a:lstStyle>
            <a:lvl1pPr algn="ctr">
              <a:defRPr sz="1600"/>
            </a:lvl1pPr>
          </a:lstStyle>
          <a:p>
            <a:r>
              <a:rPr lang="en-GB"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5630122"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7680748"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9731374"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3584576"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5633509"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21" name="Headshot Placeholder 7">
            <a:extLst>
              <a:ext uri="{FF2B5EF4-FFF2-40B4-BE49-F238E27FC236}">
                <a16:creationId xmlns:a16="http://schemas.microsoft.com/office/drawing/2014/main" id="{7332A527-0EB9-43D0-86B3-FF7773EE320D}"/>
              </a:ext>
            </a:extLst>
          </p:cNvPr>
          <p:cNvSpPr>
            <a:spLocks noGrp="1" noChangeAspect="1"/>
          </p:cNvSpPr>
          <p:nvPr>
            <p:ph type="pic" sz="quarter" idx="22" hasCustomPrompt="1"/>
          </p:nvPr>
        </p:nvSpPr>
        <p:spPr>
          <a:xfrm>
            <a:off x="7682442"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23" name="Headshot Placeholder 8">
            <a:extLst>
              <a:ext uri="{FF2B5EF4-FFF2-40B4-BE49-F238E27FC236}">
                <a16:creationId xmlns:a16="http://schemas.microsoft.com/office/drawing/2014/main" id="{8893B922-E816-4EB8-918A-6B723AFB4A5B}"/>
              </a:ext>
            </a:extLst>
          </p:cNvPr>
          <p:cNvSpPr>
            <a:spLocks noGrp="1" noChangeAspect="1"/>
          </p:cNvSpPr>
          <p:nvPr>
            <p:ph type="pic" sz="quarter" idx="23" hasCustomPrompt="1"/>
          </p:nvPr>
        </p:nvSpPr>
        <p:spPr>
          <a:xfrm>
            <a:off x="9731374"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GB"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5634228"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7681501"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9731375" y="2667000"/>
            <a:ext cx="1947863" cy="1146175"/>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35845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5634228"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29" name="Speaker Placeholder 7">
            <a:extLst>
              <a:ext uri="{FF2B5EF4-FFF2-40B4-BE49-F238E27FC236}">
                <a16:creationId xmlns:a16="http://schemas.microsoft.com/office/drawing/2014/main" id="{57E18A33-5D61-41C4-BC2A-577D212DE187}"/>
              </a:ext>
            </a:extLst>
          </p:cNvPr>
          <p:cNvSpPr>
            <a:spLocks noGrp="1"/>
          </p:cNvSpPr>
          <p:nvPr>
            <p:ph sz="quarter" idx="26" hasCustomPrompt="1"/>
          </p:nvPr>
        </p:nvSpPr>
        <p:spPr>
          <a:xfrm>
            <a:off x="7681501"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
        <p:nvSpPr>
          <p:cNvPr id="31" name="Speaker Placeholder 8">
            <a:extLst>
              <a:ext uri="{FF2B5EF4-FFF2-40B4-BE49-F238E27FC236}">
                <a16:creationId xmlns:a16="http://schemas.microsoft.com/office/drawing/2014/main" id="{BA121CB0-15F6-4A74-B2B5-3C8F4A4B255E}"/>
              </a:ext>
            </a:extLst>
          </p:cNvPr>
          <p:cNvSpPr>
            <a:spLocks noGrp="1"/>
          </p:cNvSpPr>
          <p:nvPr>
            <p:ph sz="quarter" idx="27" hasCustomPrompt="1"/>
          </p:nvPr>
        </p:nvSpPr>
        <p:spPr>
          <a:xfrm>
            <a:off x="97313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GB" dirty="0" err="1"/>
              <a:t>FirstnameLast</a:t>
            </a:r>
            <a:endParaRPr lang="en-GB" dirty="0"/>
          </a:p>
          <a:p>
            <a:pPr lvl="1"/>
            <a:r>
              <a:rPr lang="en-GB" dirty="0"/>
              <a:t>Title</a:t>
            </a:r>
          </a:p>
          <a:p>
            <a:pPr lvl="2"/>
            <a:r>
              <a:rPr lang="en-GB" dirty="0"/>
              <a:t>Contact info</a:t>
            </a:r>
          </a:p>
          <a:p>
            <a:pPr lvl="3"/>
            <a:r>
              <a:rPr lang="en-GB" dirty="0"/>
              <a:t>Bio info</a:t>
            </a:r>
          </a:p>
        </p:txBody>
      </p:sp>
    </p:spTree>
    <p:extLst>
      <p:ext uri="{BB962C8B-B14F-4D97-AF65-F5344CB8AC3E}">
        <p14:creationId xmlns:p14="http://schemas.microsoft.com/office/powerpoint/2010/main" val="42191074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6"/>
        </a:solidFill>
        <a:effectLst/>
      </p:bgPr>
    </p:bg>
    <p:spTree>
      <p:nvGrpSpPr>
        <p:cNvPr id="1" name=""/>
        <p:cNvGrpSpPr/>
        <p:nvPr/>
      </p:nvGrpSpPr>
      <p:grpSpPr>
        <a:xfrm>
          <a:off x="0" y="0"/>
          <a:ext cx="0" cy="0"/>
          <a:chOff x="0" y="0"/>
          <a:chExt cx="0" cy="0"/>
        </a:xfrm>
      </p:grpSpPr>
      <p:cxnSp>
        <p:nvCxnSpPr>
          <p:cNvPr id="27" name="Line of Sight">
            <a:extLst>
              <a:ext uri="{FF2B5EF4-FFF2-40B4-BE49-F238E27FC236}">
                <a16:creationId xmlns:a16="http://schemas.microsoft.com/office/drawing/2014/main" id="{C407EC0E-41E7-4D5B-9055-FD42C50A8DCF}"/>
              </a:ext>
            </a:extLst>
          </p:cNvPr>
          <p:cNvCxnSpPr>
            <a:cxnSpLocks/>
          </p:cNvCxnSpPr>
          <p:nvPr/>
        </p:nvCxnSpPr>
        <p:spPr>
          <a:xfrm>
            <a:off x="4290219" y="681037"/>
            <a:ext cx="61722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LoS Cover">
            <a:extLst>
              <a:ext uri="{FF2B5EF4-FFF2-40B4-BE49-F238E27FC236}">
                <a16:creationId xmlns:a16="http://schemas.microsoft.com/office/drawing/2014/main" id="{9CF8EC85-1633-4BD9-8545-28E2955DF1D4}"/>
              </a:ext>
            </a:extLst>
          </p:cNvPr>
          <p:cNvSpPr/>
          <p:nvPr/>
        </p:nvSpPr>
        <p:spPr>
          <a:xfrm>
            <a:off x="0" y="0"/>
            <a:ext cx="4290219" cy="1269295"/>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6" name="Thank you">
            <a:extLst>
              <a:ext uri="{FF2B5EF4-FFF2-40B4-BE49-F238E27FC236}">
                <a16:creationId xmlns:a16="http://schemas.microsoft.com/office/drawing/2014/main" id="{893A021A-717C-4A14-8688-02243BB5161B}"/>
              </a:ext>
            </a:extLst>
          </p:cNvPr>
          <p:cNvSpPr/>
          <p:nvPr/>
        </p:nvSpPr>
        <p:spPr>
          <a:xfrm>
            <a:off x="508635" y="62115"/>
            <a:ext cx="2937022" cy="892552"/>
          </a:xfrm>
          <a:prstGeom prst="rect">
            <a:avLst/>
          </a:prstGeom>
        </p:spPr>
        <p:txBody>
          <a:bodyPr wrap="none" lIns="0" tIns="0" rIns="0" bIns="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6600" b="0" i="0" u="none" strike="noStrike" kern="0" cap="none" spc="0" normalizeH="0" baseline="0" noProof="0" dirty="0">
                <a:ln>
                  <a:noFill/>
                </a:ln>
                <a:solidFill>
                  <a:srgbClr val="FFFFFF"/>
                </a:solidFill>
                <a:effectLst/>
                <a:uLnTx/>
                <a:uFillTx/>
                <a:latin typeface="Financier Display Medium" panose="02020603070506060203" pitchFamily="18" charset="0"/>
                <a:ea typeface="Arial Unicode MS"/>
                <a:cs typeface="Calibre Semibold" panose="020B0703030202060203" pitchFamily="34" charset="0"/>
              </a:rPr>
              <a:t>Thank you</a:t>
            </a:r>
            <a:endParaRPr kumimoji="0" lang="en-GB" altLang="en-US" sz="7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endParaRPr>
          </a:p>
        </p:txBody>
      </p:sp>
      <p:sp>
        <p:nvSpPr>
          <p:cNvPr id="28" name="CBRE Vector Logo">
            <a:extLst>
              <a:ext uri="{FF2B5EF4-FFF2-40B4-BE49-F238E27FC236}">
                <a16:creationId xmlns:a16="http://schemas.microsoft.com/office/drawing/2014/main" id="{9817F25B-C192-4B72-A245-CB7206E0A8A0}"/>
              </a:ext>
            </a:extLst>
          </p:cNvPr>
          <p:cNvSpPr>
            <a:spLocks noChangeAspect="1"/>
          </p:cNvSpPr>
          <p:nvPr/>
        </p:nvSpPr>
        <p:spPr>
          <a:xfrm>
            <a:off x="10755020" y="56623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GB" dirty="0"/>
          </a:p>
        </p:txBody>
      </p:sp>
      <p:sp>
        <p:nvSpPr>
          <p:cNvPr id="17" name="Multiple languages">
            <a:extLst>
              <a:ext uri="{FF2B5EF4-FFF2-40B4-BE49-F238E27FC236}">
                <a16:creationId xmlns:a16="http://schemas.microsoft.com/office/drawing/2014/main" id="{3B14E26C-344D-4D3B-8358-8B98BB4E3322}"/>
              </a:ext>
            </a:extLst>
          </p:cNvPr>
          <p:cNvSpPr txBox="1">
            <a:spLocks/>
          </p:cNvSpPr>
          <p:nvPr/>
        </p:nvSpPr>
        <p:spPr>
          <a:xfrm>
            <a:off x="407035" y="1269321"/>
            <a:ext cx="11373804" cy="523875"/>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lvl1pPr algn="l" defTabSz="914400" rtl="0" eaLnBrk="1" latinLnBrk="0" hangingPunct="1">
              <a:spcBef>
                <a:spcPct val="0"/>
              </a:spcBef>
              <a:buNone/>
              <a:defRPr kumimoji="0" lang="en-US" sz="2600" b="0" i="0" u="none" strike="noStrike" kern="0" cap="none" spc="0" normalizeH="0" baseline="0" noProof="0" dirty="0">
                <a:ln>
                  <a:noFill/>
                </a:ln>
                <a:solidFill>
                  <a:srgbClr val="006A4D"/>
                </a:solidFill>
                <a:effectLst/>
                <a:uLnTx/>
                <a:uFillTx/>
                <a:latin typeface="+mj-lt"/>
                <a:ea typeface="+mj-ea"/>
                <a:cs typeface="+mj-cs"/>
              </a:defRPr>
            </a:lvl1pPr>
          </a:lstStyle>
          <a:p>
            <a:pPr marL="0" marR="0" lvl="0" indent="0" algn="ctr" defTabSz="914620" rtl="0" eaLnBrk="1" fontAlgn="auto" latinLnBrk="0" hangingPunct="1">
              <a:lnSpc>
                <a:spcPct val="2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AD1D3"/>
                </a:solidFill>
                <a:effectLst/>
                <a:uLnTx/>
                <a:uFillTx/>
                <a:latin typeface="Calibre"/>
                <a:ea typeface="+mn-ea"/>
                <a:cs typeface="+mn-cs"/>
              </a:rPr>
              <a:t>Gracias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ধন্যবাদ</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dirty="0">
                <a:ln>
                  <a:noFill/>
                </a:ln>
                <a:solidFill>
                  <a:srgbClr val="CAD1D3"/>
                </a:solidFill>
                <a:effectLst/>
                <a:uLnTx/>
                <a:uFillTx/>
                <a:latin typeface="Calibre"/>
                <a:ea typeface="+mn-ea"/>
                <a:cs typeface="+mn-cs"/>
              </a:rPr>
              <a:t>Salamat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धन्यवाद</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err="1">
                <a:ln>
                  <a:noFill/>
                </a:ln>
                <a:solidFill>
                  <a:srgbClr val="CAD1D3"/>
                </a:solidFill>
                <a:effectLst/>
                <a:uLnTx/>
                <a:uFillTx/>
                <a:latin typeface="Calibre"/>
                <a:ea typeface="+mn-ea"/>
                <a:cs typeface="+mn-cs"/>
              </a:rPr>
              <a:t>Obrigado</a:t>
            </a:r>
            <a:r>
              <a:rPr kumimoji="0" lang="en-GB" sz="1200" b="0" i="0" u="none" strike="noStrike" kern="1200" cap="none" spc="0" normalizeH="0" baseline="0" noProof="0">
                <a:ln>
                  <a:noFill/>
                </a:ln>
                <a:solidFill>
                  <a:srgbClr val="CAD1D3"/>
                </a:solidFill>
                <a:effectLst/>
                <a:uLnTx/>
                <a:uFillTx/>
                <a:latin typeface="Calibre"/>
                <a:ea typeface="+mn-ea"/>
                <a:cs typeface="+mn-cs"/>
              </a:rPr>
              <a:t>   </a:t>
            </a:r>
            <a:r>
              <a:rPr kumimoji="0" lang="ja-JP" altLang="en-GB" sz="1200" b="0" i="0" u="none" strike="noStrike" kern="1200" cap="none" spc="0" normalizeH="0" baseline="0" noProof="0">
                <a:ln>
                  <a:noFill/>
                </a:ln>
                <a:solidFill>
                  <a:srgbClr val="CAD1D3"/>
                </a:solidFill>
                <a:effectLst/>
                <a:uLnTx/>
                <a:uFillTx/>
                <a:latin typeface="Calibre"/>
                <a:ea typeface="+mn-ea"/>
                <a:cs typeface="+mn-cs"/>
              </a:rPr>
              <a:t>謝謝</a:t>
            </a:r>
            <a:r>
              <a:rPr kumimoji="0" lang="en-GB" sz="1200" b="0" i="0" u="none" strike="noStrike" kern="1200" cap="none" spc="0" normalizeH="0" baseline="0" noProof="0">
                <a:ln>
                  <a:noFill/>
                </a:ln>
                <a:solidFill>
                  <a:srgbClr val="CAD1D3"/>
                </a:solidFill>
                <a:effectLst/>
                <a:uLnTx/>
                <a:uFillTx/>
                <a:latin typeface="Calibre"/>
                <a:ea typeface="+mn-ea"/>
                <a:cs typeface="+mn-cs"/>
              </a:rPr>
              <a:t>   </a:t>
            </a:r>
            <a:r>
              <a:rPr kumimoji="0" lang="en-GB" altLang="ja-JP" sz="1200" b="0" i="0" u="none" strike="noStrike" kern="1200" cap="none" spc="0" normalizeH="0" baseline="0" noProof="0" err="1">
                <a:ln>
                  <a:noFill/>
                </a:ln>
                <a:solidFill>
                  <a:srgbClr val="CAD1D3"/>
                </a:solidFill>
                <a:effectLst/>
                <a:uLnTx/>
                <a:uFillTx/>
                <a:latin typeface="Calibre"/>
                <a:ea typeface="+mn-ea"/>
                <a:cs typeface="+mn-cs"/>
              </a:rPr>
              <a:t>Спасибо</a:t>
            </a:r>
            <a:r>
              <a:rPr kumimoji="0" lang="en-GB" altLang="ja-JP" sz="1200" b="0" i="0" u="none" strike="noStrike" kern="1200" cap="none" spc="0" normalizeH="0" baseline="0" noProof="0">
                <a:ln>
                  <a:noFill/>
                </a:ln>
                <a:solidFill>
                  <a:srgbClr val="CAD1D3"/>
                </a:solidFill>
                <a:effectLst/>
                <a:uLnTx/>
                <a:uFillTx/>
                <a:latin typeface="Calibre"/>
                <a:ea typeface="+mn-ea"/>
                <a:cs typeface="+mn-cs"/>
              </a:rPr>
              <a:t> </a:t>
            </a:r>
            <a:r>
              <a:rPr kumimoji="0" lang="en-GB" sz="1200" b="0" i="0" u="none" strike="noStrike" kern="1200" cap="none" spc="0" normalizeH="0" baseline="0" noProof="0">
                <a:ln>
                  <a:noFill/>
                </a:ln>
                <a:solidFill>
                  <a:srgbClr val="CAD1D3"/>
                </a:solidFill>
                <a:effectLst/>
                <a:uLnTx/>
                <a:uFillTx/>
                <a:latin typeface="Calibre"/>
                <a:ea typeface="+mn-ea"/>
                <a:cs typeface="+mn-cs"/>
              </a:rPr>
              <a:t>  </a:t>
            </a:r>
            <a:r>
              <a:rPr kumimoji="0" lang="ko-KR" altLang="en-GB" sz="1000" b="1" i="0" u="none" strike="noStrike" kern="1200" cap="none" spc="0" normalizeH="0" baseline="0" noProof="0">
                <a:ln>
                  <a:noFill/>
                </a:ln>
                <a:solidFill>
                  <a:srgbClr val="CAD1D3"/>
                </a:solidFill>
                <a:effectLst/>
                <a:uLnTx/>
                <a:uFillTx/>
                <a:latin typeface="Calibre"/>
                <a:ea typeface="+mn-ea"/>
                <a:cs typeface="+mn-cs"/>
              </a:rPr>
              <a:t>감사합니다</a:t>
            </a:r>
            <a:r>
              <a:rPr kumimoji="0" lang="en-GB" sz="1000" b="0" i="0" u="none" strike="noStrike" kern="1200" cap="none" spc="0" normalizeH="0" baseline="0" noProof="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Merci</a:t>
            </a:r>
            <a:r>
              <a:rPr kumimoji="0" lang="en-GB" sz="1200" b="0" i="0" u="none" strike="noStrike" kern="1200" cap="none" spc="0" normalizeH="0" baseline="0" noProof="0" dirty="0">
                <a:ln>
                  <a:noFill/>
                </a:ln>
                <a:solidFill>
                  <a:srgbClr val="CAD1D3"/>
                </a:solidFill>
                <a:effectLst/>
                <a:uLnTx/>
                <a:uFillTx/>
                <a:latin typeface="+mj-lt"/>
                <a:ea typeface="+mn-ea"/>
                <a:cs typeface="+mn-cs"/>
              </a:rPr>
              <a:t>  </a:t>
            </a:r>
            <a:r>
              <a:rPr kumimoji="0" lang="en-GB" sz="1200" b="0" i="0" u="none" strike="noStrike" kern="0" cap="none" spc="0" normalizeH="0" baseline="0" noProof="0" dirty="0" err="1">
                <a:ln>
                  <a:noFill/>
                </a:ln>
                <a:solidFill>
                  <a:srgbClr val="CAD1D3"/>
                </a:solidFill>
                <a:effectLst/>
                <a:uLnTx/>
                <a:uFillTx/>
                <a:latin typeface="Calibre"/>
                <a:ea typeface="+mn-ea"/>
                <a:cs typeface="+mn-cs"/>
              </a:rPr>
              <a:t>תודה</a:t>
            </a:r>
            <a:r>
              <a:rPr kumimoji="0" lang="en-GB" sz="200" b="0" i="0" u="none" strike="noStrike" kern="0" cap="none" spc="0" normalizeH="0" baseline="0" noProof="0" dirty="0" err="1">
                <a:ln>
                  <a:noFill/>
                </a:ln>
                <a:solidFill>
                  <a:srgbClr val="CAD1D3"/>
                </a:solidFill>
                <a:effectLst/>
                <a:uLnTx/>
                <a:uFillTx/>
                <a:latin typeface="Calibre"/>
                <a:ea typeface="+mn-ea"/>
                <a:cs typeface="+mn-cs"/>
              </a:rPr>
              <a:t>.</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شکریہ</a:t>
            </a:r>
            <a:r>
              <a:rPr kumimoji="0" lang="en-GB" sz="1200" b="0" i="0" u="none" strike="noStrike" kern="1200" cap="none" spc="0" normalizeH="0" baseline="0" noProof="0" dirty="0">
                <a:ln>
                  <a:noFill/>
                </a:ln>
                <a:solidFill>
                  <a:srgbClr val="CAD1D3"/>
                </a:solidFill>
                <a:effectLst/>
                <a:uLnTx/>
                <a:uFillTx/>
                <a:latin typeface="+mj-lt"/>
                <a:ea typeface="+mn-ea"/>
                <a:cs typeface="+mn-cs"/>
              </a:rPr>
              <a:t> </a:t>
            </a:r>
            <a:r>
              <a:rPr kumimoji="0" lang="en-GB" sz="1200" b="0" i="0" u="none" strike="noStrike" kern="1200" cap="none" spc="0" normalizeH="0" baseline="0" noProof="0" dirty="0">
                <a:ln>
                  <a:noFill/>
                </a:ln>
                <a:solidFill>
                  <a:srgbClr val="CAD1D3"/>
                </a:solidFill>
                <a:effectLst/>
                <a:uLnTx/>
                <a:uFillTx/>
                <a:latin typeface="+mj-lt"/>
                <a:ea typeface="+mj-ea"/>
                <a:cs typeface="+mj-cs"/>
              </a:rPr>
              <a:t> </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dirty="0">
                <a:ln>
                  <a:noFill/>
                </a:ln>
                <a:solidFill>
                  <a:srgbClr val="003F2D"/>
                </a:solidFill>
                <a:effectLst/>
                <a:uLnTx/>
                <a:uFillTx/>
                <a:latin typeface="Calibre"/>
                <a:ea typeface="+mn-ea"/>
                <a:cs typeface="+mn-cs"/>
              </a:rPr>
              <a:t>.</a:t>
            </a:r>
            <a:r>
              <a:rPr kumimoji="0" lang="en-GB" sz="1200" b="0" i="0" u="none" strike="noStrike" kern="1200" cap="none" spc="0" normalizeH="0" baseline="0" noProof="0" dirty="0">
                <a:ln>
                  <a:noFill/>
                </a:ln>
                <a:solidFill>
                  <a:srgbClr val="CAD1D3"/>
                </a:solidFill>
                <a:effectLst/>
                <a:uLnTx/>
                <a:uFillTx/>
                <a:latin typeface="Calibre"/>
                <a:ea typeface="+mn-ea"/>
                <a:cs typeface="+mn-cs"/>
              </a:rPr>
              <a:t>  </a:t>
            </a:r>
            <a:r>
              <a:rPr kumimoji="0" lang="en-GB" sz="1200" b="0" i="0" u="none" strike="noStrike" kern="1200" cap="none" spc="0" normalizeH="0" baseline="0" noProof="0" err="1">
                <a:ln>
                  <a:noFill/>
                </a:ln>
                <a:solidFill>
                  <a:srgbClr val="CAD1D3"/>
                </a:solidFill>
                <a:effectLst/>
                <a:uLnTx/>
                <a:uFillTx/>
                <a:latin typeface="Calibre"/>
                <a:ea typeface="+mn-ea"/>
                <a:cs typeface="+mn-cs"/>
              </a:rPr>
              <a:t>Danke</a:t>
            </a:r>
            <a:r>
              <a:rPr kumimoji="0" lang="en-GB" sz="1200" b="0" i="0" u="none" strike="noStrike" kern="1200" cap="none" spc="0" normalizeH="0" baseline="0" noProof="0">
                <a:ln>
                  <a:noFill/>
                </a:ln>
                <a:solidFill>
                  <a:srgbClr val="CAD1D3"/>
                </a:solidFill>
                <a:effectLst/>
                <a:uLnTx/>
                <a:uFillTx/>
                <a:latin typeface="Calibre"/>
                <a:ea typeface="+mn-ea"/>
                <a:cs typeface="+mn-cs"/>
              </a:rPr>
              <a:t>   </a:t>
            </a:r>
            <a:r>
              <a:rPr kumimoji="0" lang="ja-JP" altLang="en-GB" sz="1000" b="0" i="0" u="none" strike="noStrike" kern="1200" cap="none" spc="-350" normalizeH="0" baseline="0" noProof="0">
                <a:ln>
                  <a:noFill/>
                </a:ln>
                <a:solidFill>
                  <a:srgbClr val="CAD1D3"/>
                </a:solidFill>
                <a:effectLst/>
                <a:uLnTx/>
                <a:uFillTx/>
                <a:latin typeface="Calibre"/>
                <a:ea typeface="+mn-ea"/>
                <a:cs typeface="+mn-cs"/>
              </a:rPr>
              <a:t>ありがとう</a:t>
            </a:r>
            <a:r>
              <a:rPr kumimoji="0" lang="en-GB" sz="1000" b="0" i="0" u="none" strike="noStrike" kern="1200" cap="none" spc="0" normalizeH="0" baseline="0" noProof="0">
                <a:ln>
                  <a:noFill/>
                </a:ln>
                <a:solidFill>
                  <a:srgbClr val="CAD1D3"/>
                </a:solidFill>
                <a:effectLst/>
                <a:uLnTx/>
                <a:uFillTx/>
                <a:latin typeface="Calibre"/>
                <a:ea typeface="+mn-ea"/>
                <a:cs typeface="+mn-cs"/>
              </a:rPr>
              <a:t>   </a:t>
            </a:r>
            <a:r>
              <a:rPr kumimoji="0" lang="en-GB" sz="1200" b="0" i="0" u="none" strike="noStrike" kern="1200" cap="none" spc="0" normalizeH="0" baseline="0" noProof="0" dirty="0" err="1">
                <a:ln>
                  <a:noFill/>
                </a:ln>
                <a:solidFill>
                  <a:srgbClr val="CAD1D3"/>
                </a:solidFill>
                <a:effectLst/>
                <a:uLnTx/>
                <a:uFillTx/>
                <a:latin typeface="Calibre"/>
                <a:ea typeface="+mn-ea"/>
                <a:cs typeface="+mn-cs"/>
              </a:rPr>
              <a:t>Terima</a:t>
            </a:r>
            <a:r>
              <a:rPr kumimoji="0" lang="en-GB" sz="1200" b="0" i="0" u="none" strike="noStrike" kern="1200" cap="none" spc="0" normalizeH="0" baseline="0" noProof="0" dirty="0">
                <a:ln>
                  <a:noFill/>
                </a:ln>
                <a:solidFill>
                  <a:srgbClr val="CAD1D3"/>
                </a:solidFill>
                <a:effectLst/>
                <a:uLnTx/>
                <a:uFillTx/>
                <a:latin typeface="Calibre"/>
                <a:ea typeface="+mn-ea"/>
                <a:cs typeface="+mn-cs"/>
              </a:rPr>
              <a:t> Kasih  </a:t>
            </a:r>
            <a:r>
              <a:rPr kumimoji="0" lang="en-GB" altLang="ja-JP" sz="1200" b="0" i="0" u="none" strike="noStrike" kern="1200" cap="none" spc="0" normalizeH="0" baseline="0" noProof="0" dirty="0" err="1">
                <a:ln>
                  <a:noFill/>
                </a:ln>
                <a:solidFill>
                  <a:srgbClr val="CAD1D3"/>
                </a:solidFill>
                <a:effectLst/>
                <a:uLnTx/>
                <a:uFillTx/>
                <a:latin typeface="Calibre"/>
                <a:ea typeface="+mn-ea"/>
                <a:cs typeface="+mn-cs"/>
              </a:rPr>
              <a:t>شكرا</a:t>
            </a:r>
            <a:endParaRPr kumimoji="0" lang="en-GB" sz="1200" b="0" i="0" u="none" strike="noStrike" kern="1200" cap="none" spc="0" normalizeH="0" baseline="0" noProof="0" dirty="0">
              <a:ln>
                <a:noFill/>
              </a:ln>
              <a:solidFill>
                <a:srgbClr val="CAD1D3"/>
              </a:solidFill>
              <a:effectLst/>
              <a:uLnTx/>
              <a:uFillTx/>
              <a:latin typeface="Calibre"/>
              <a:ea typeface="+mn-ea"/>
              <a:cs typeface="+mn-cs"/>
            </a:endParaRPr>
          </a:p>
        </p:txBody>
      </p:sp>
      <p:sp>
        <p:nvSpPr>
          <p:cNvPr id="40" name="Mailing Placeholder 1">
            <a:extLst>
              <a:ext uri="{FF2B5EF4-FFF2-40B4-BE49-F238E27FC236}">
                <a16:creationId xmlns:a16="http://schemas.microsoft.com/office/drawing/2014/main" id="{EBB0830B-2703-4CC7-A57D-9B4164702B5F}"/>
              </a:ext>
            </a:extLst>
          </p:cNvPr>
          <p:cNvSpPr>
            <a:spLocks noGrp="1"/>
          </p:cNvSpPr>
          <p:nvPr>
            <p:ph sz="quarter" idx="62" hasCustomPrompt="1"/>
          </p:nvPr>
        </p:nvSpPr>
        <p:spPr>
          <a:xfrm>
            <a:off x="508635" y="4993178"/>
            <a:ext cx="11168062" cy="258271"/>
          </a:xfrm>
        </p:spPr>
        <p:txBody>
          <a:bodyPr rIns="0" anchor="b" anchorCtr="0"/>
          <a:lstStyle>
            <a:lvl1pPr>
              <a:spcBef>
                <a:spcPts val="0"/>
              </a:spcBef>
              <a:spcAft>
                <a:spcPts val="900"/>
              </a:spcAft>
              <a:defRPr sz="1000">
                <a:solidFill>
                  <a:schemeClr val="bg1"/>
                </a:solidFill>
                <a:latin typeface="+mn-lt"/>
              </a:defRPr>
            </a:lvl1pPr>
            <a:lvl2pPr>
              <a:spcBef>
                <a:spcPts val="100"/>
              </a:spcBef>
              <a:spcAft>
                <a:spcPts val="100"/>
              </a:spcAft>
              <a:defRPr sz="12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Mailing address</a:t>
            </a:r>
          </a:p>
        </p:txBody>
      </p:sp>
      <p:sp>
        <p:nvSpPr>
          <p:cNvPr id="39" name="Contact Placeholder 6">
            <a:extLst>
              <a:ext uri="{FF2B5EF4-FFF2-40B4-BE49-F238E27FC236}">
                <a16:creationId xmlns:a16="http://schemas.microsoft.com/office/drawing/2014/main" id="{C040B7CF-3C08-46AD-95B1-D6C60D63B7FA}"/>
              </a:ext>
            </a:extLst>
          </p:cNvPr>
          <p:cNvSpPr>
            <a:spLocks noGrp="1"/>
          </p:cNvSpPr>
          <p:nvPr>
            <p:ph sz="quarter" idx="61" hasCustomPrompt="1"/>
          </p:nvPr>
        </p:nvSpPr>
        <p:spPr>
          <a:xfrm>
            <a:off x="1023207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Last</a:t>
            </a:r>
          </a:p>
          <a:p>
            <a:pPr lvl="1"/>
            <a:r>
              <a:rPr lang="en-GB" dirty="0"/>
              <a:t>Title &amp; Contact</a:t>
            </a:r>
          </a:p>
        </p:txBody>
      </p:sp>
      <p:sp>
        <p:nvSpPr>
          <p:cNvPr id="38" name="Contact Placeholder 5">
            <a:extLst>
              <a:ext uri="{FF2B5EF4-FFF2-40B4-BE49-F238E27FC236}">
                <a16:creationId xmlns:a16="http://schemas.microsoft.com/office/drawing/2014/main" id="{A3545314-5741-4456-8F62-05AB8BF1AF5E}"/>
              </a:ext>
            </a:extLst>
          </p:cNvPr>
          <p:cNvSpPr>
            <a:spLocks noGrp="1"/>
          </p:cNvSpPr>
          <p:nvPr>
            <p:ph sz="quarter" idx="60" hasCustomPrompt="1"/>
          </p:nvPr>
        </p:nvSpPr>
        <p:spPr>
          <a:xfrm>
            <a:off x="8287383"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Last</a:t>
            </a:r>
          </a:p>
          <a:p>
            <a:pPr lvl="1"/>
            <a:r>
              <a:rPr lang="en-GB" dirty="0"/>
              <a:t>Title &amp; Contact</a:t>
            </a:r>
          </a:p>
        </p:txBody>
      </p:sp>
      <p:sp>
        <p:nvSpPr>
          <p:cNvPr id="37" name="Contact Placeholder 4">
            <a:extLst>
              <a:ext uri="{FF2B5EF4-FFF2-40B4-BE49-F238E27FC236}">
                <a16:creationId xmlns:a16="http://schemas.microsoft.com/office/drawing/2014/main" id="{F55C5D1C-8953-4158-8D8E-9845958DB239}"/>
              </a:ext>
            </a:extLst>
          </p:cNvPr>
          <p:cNvSpPr>
            <a:spLocks noGrp="1"/>
          </p:cNvSpPr>
          <p:nvPr>
            <p:ph sz="quarter" idx="59" hasCustomPrompt="1"/>
          </p:nvPr>
        </p:nvSpPr>
        <p:spPr>
          <a:xfrm>
            <a:off x="6342696"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Last</a:t>
            </a:r>
          </a:p>
          <a:p>
            <a:pPr lvl="1"/>
            <a:r>
              <a:rPr lang="en-GB" dirty="0"/>
              <a:t>Title &amp; Contact</a:t>
            </a:r>
          </a:p>
        </p:txBody>
      </p:sp>
      <p:sp>
        <p:nvSpPr>
          <p:cNvPr id="36" name="Contact Placeholder 3">
            <a:extLst>
              <a:ext uri="{FF2B5EF4-FFF2-40B4-BE49-F238E27FC236}">
                <a16:creationId xmlns:a16="http://schemas.microsoft.com/office/drawing/2014/main" id="{DF6CDF24-5470-4D40-9D03-854502243CFF}"/>
              </a:ext>
            </a:extLst>
          </p:cNvPr>
          <p:cNvSpPr>
            <a:spLocks noGrp="1"/>
          </p:cNvSpPr>
          <p:nvPr>
            <p:ph sz="quarter" idx="58" hasCustomPrompt="1"/>
          </p:nvPr>
        </p:nvSpPr>
        <p:spPr>
          <a:xfrm>
            <a:off x="4398009"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Last</a:t>
            </a:r>
          </a:p>
          <a:p>
            <a:pPr lvl="1"/>
            <a:r>
              <a:rPr lang="en-GB" dirty="0"/>
              <a:t>Title &amp; Contact</a:t>
            </a:r>
          </a:p>
        </p:txBody>
      </p:sp>
      <p:sp>
        <p:nvSpPr>
          <p:cNvPr id="35" name="Contact Placeholder 2">
            <a:extLst>
              <a:ext uri="{FF2B5EF4-FFF2-40B4-BE49-F238E27FC236}">
                <a16:creationId xmlns:a16="http://schemas.microsoft.com/office/drawing/2014/main" id="{8E33D06A-D9FE-4408-8330-495873669A61}"/>
              </a:ext>
            </a:extLst>
          </p:cNvPr>
          <p:cNvSpPr>
            <a:spLocks noGrp="1"/>
          </p:cNvSpPr>
          <p:nvPr>
            <p:ph sz="quarter" idx="57" hasCustomPrompt="1"/>
          </p:nvPr>
        </p:nvSpPr>
        <p:spPr>
          <a:xfrm>
            <a:off x="245332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Last</a:t>
            </a:r>
          </a:p>
          <a:p>
            <a:pPr lvl="1"/>
            <a:r>
              <a:rPr lang="en-GB" dirty="0"/>
              <a:t>Title &amp; Contact</a:t>
            </a:r>
          </a:p>
        </p:txBody>
      </p:sp>
      <p:sp>
        <p:nvSpPr>
          <p:cNvPr id="25" name="Contact Placeholder 1">
            <a:extLst>
              <a:ext uri="{FF2B5EF4-FFF2-40B4-BE49-F238E27FC236}">
                <a16:creationId xmlns:a16="http://schemas.microsoft.com/office/drawing/2014/main" id="{0C191A23-4DE5-4405-99C3-7A699AFE2FD7}"/>
              </a:ext>
            </a:extLst>
          </p:cNvPr>
          <p:cNvSpPr>
            <a:spLocks noGrp="1"/>
          </p:cNvSpPr>
          <p:nvPr>
            <p:ph sz="quarter" idx="56" hasCustomPrompt="1"/>
          </p:nvPr>
        </p:nvSpPr>
        <p:spPr>
          <a:xfrm>
            <a:off x="508635"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Last</a:t>
            </a:r>
          </a:p>
          <a:p>
            <a:pPr lvl="1"/>
            <a:r>
              <a:rPr lang="en-GB" dirty="0"/>
              <a:t>Title &amp; Contact</a:t>
            </a:r>
          </a:p>
        </p:txBody>
      </p:sp>
      <p:sp>
        <p:nvSpPr>
          <p:cNvPr id="4" name="More Info Placeholder 1">
            <a:extLst>
              <a:ext uri="{FF2B5EF4-FFF2-40B4-BE49-F238E27FC236}">
                <a16:creationId xmlns:a16="http://schemas.microsoft.com/office/drawing/2014/main" id="{083A918D-EA52-448A-9AA7-7394513545E9}"/>
              </a:ext>
            </a:extLst>
          </p:cNvPr>
          <p:cNvSpPr>
            <a:spLocks noGrp="1"/>
          </p:cNvSpPr>
          <p:nvPr>
            <p:ph type="body" sz="quarter" idx="63" hasCustomPrompt="1"/>
          </p:nvPr>
        </p:nvSpPr>
        <p:spPr>
          <a:xfrm>
            <a:off x="508000" y="2854323"/>
            <a:ext cx="1436688" cy="525463"/>
          </a:xfrm>
        </p:spPr>
        <p:txBody>
          <a:bodyPr rIns="0" anchor="b" anchorCtr="0"/>
          <a:lstStyle>
            <a:lvl1pPr>
              <a:defRPr sz="1000" cap="all" baseline="0">
                <a:solidFill>
                  <a:schemeClr val="bg1"/>
                </a:solidFill>
                <a:latin typeface="+mn-lt"/>
              </a:defRPr>
            </a:lvl1pPr>
          </a:lstStyle>
          <a:p>
            <a:pPr lvl="0"/>
            <a:r>
              <a:rPr lang="en-GB" dirty="0"/>
              <a:t>FOR MORE INFORMATION</a:t>
            </a:r>
          </a:p>
        </p:txBody>
      </p:sp>
      <p:sp>
        <p:nvSpPr>
          <p:cNvPr id="15" name="Disclaimer">
            <a:extLst>
              <a:ext uri="{FF2B5EF4-FFF2-40B4-BE49-F238E27FC236}">
                <a16:creationId xmlns:a16="http://schemas.microsoft.com/office/drawing/2014/main" id="{35BDE4BC-905D-4594-8B9D-E48E469F20CB}"/>
              </a:ext>
            </a:extLst>
          </p:cNvPr>
          <p:cNvSpPr>
            <a:spLocks noChangeArrowheads="1"/>
          </p:cNvSpPr>
          <p:nvPr/>
        </p:nvSpPr>
        <p:spPr bwMode="auto">
          <a:xfrm>
            <a:off x="511175" y="5876924"/>
            <a:ext cx="11168062" cy="625475"/>
          </a:xfrm>
          <a:prstGeom prst="rect">
            <a:avLst/>
          </a:prstGeom>
          <a:noFill/>
          <a:ln w="9525">
            <a:noFill/>
            <a:miter lim="800000"/>
            <a:headEnd/>
            <a:tailEnd/>
          </a:ln>
          <a:effectLst/>
        </p:spPr>
        <p:txBody>
          <a:bodyPr lIns="0" tIns="0" rIns="0" bIns="0" anchor="b" anchorCtr="0"/>
          <a:lstStyle/>
          <a:p>
            <a:pPr marL="0" marR="0">
              <a:lnSpc>
                <a:spcPct val="110000"/>
              </a:lnSpc>
              <a:spcBef>
                <a:spcPts val="0"/>
              </a:spcBef>
              <a:spcAft>
                <a:spcPts val="0"/>
              </a:spcAft>
            </a:pPr>
            <a:r>
              <a:rPr lang="en-GB" sz="700" dirty="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CBRE ©</a:t>
            </a:r>
            <a:fld id="{D77E52D6-371A-4DA0-99B7-8419BE382AC7}" type="datetimeyyyy">
              <a:rPr lang="en-GB" sz="700" smtClean="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2023</a:t>
            </a:fld>
            <a:r>
              <a:rPr lang="en-GB" sz="700" dirty="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 All Rights Reserved. All information included in this proposal pertaining to CBRE—including but not limited to its operations, employees, technology and clients—are proprietary and confidential, and are supplied with the understanding that they will be held in confidence and not disclosed to third parties without the prior written consent of CBRE. This letter/proposal is intended solely as a preliminary expression of general intentions and is to be used for discussion purposes only. The parties intend that neither shall have any contractual obligations to the other with respect to the matters referred herein unless and until a definitive agreement has been fully executed and delivered by the parties. The parties agree that this letter/proposal is not intended to create any agreement or obligation by either party to negotiate a definitive lease/purchase and sale agreement and imposes no duty whatsoever on either party to continue negotiations, including without limitation any obligation to negotiate in good faith or in any way other than at arm’s length. Prior to delivery of a definitive executed agreement, and without any liability to the other party, either party may (1) propose different terms from those summarized herein, (2) enter into negotiations with other parties and/or (3) unilaterally terminate all negotiations with the other party hereto. CBRE and the CBRE logo are service marks of CBRE, Inc. All other marks displayed on this document are the property of their respective owners, and the use of such logos does not imply any affiliation with or endorsement of CBRE.</a:t>
            </a:r>
          </a:p>
        </p:txBody>
      </p:sp>
    </p:spTree>
    <p:extLst>
      <p:ext uri="{BB962C8B-B14F-4D97-AF65-F5344CB8AC3E}">
        <p14:creationId xmlns:p14="http://schemas.microsoft.com/office/powerpoint/2010/main" val="390272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250"/>
                                        <p:tgtEl>
                                          <p:spTgt spid="27"/>
                                        </p:tgtEl>
                                        <p:attrNameLst>
                                          <p:attrName>ppt_x</p:attrName>
                                        </p:attrNameLst>
                                      </p:cBhvr>
                                      <p:tavLst>
                                        <p:tav tm="0">
                                          <p:val>
                                            <p:strVal val="#ppt_x-#ppt_w*1.125000"/>
                                          </p:val>
                                        </p:tav>
                                        <p:tav tm="100000">
                                          <p:val>
                                            <p:strVal val="#ppt_x"/>
                                          </p:val>
                                        </p:tav>
                                      </p:tavLst>
                                    </p:anim>
                                    <p:animEffect transition="in" filter="wipe(right)">
                                      <p:cBhvr>
                                        <p:cTn id="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Two Column + no Subheading + Notes">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474729" cy="4764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0">
            <a:extLst>
              <a:ext uri="{FF2B5EF4-FFF2-40B4-BE49-F238E27FC236}">
                <a16:creationId xmlns:a16="http://schemas.microsoft.com/office/drawing/2014/main" id="{E75F33F6-0A58-474C-B6DA-81A66074D158}"/>
              </a:ext>
            </a:extLst>
          </p:cNvPr>
          <p:cNvSpPr>
            <a:spLocks noGrp="1"/>
          </p:cNvSpPr>
          <p:nvPr>
            <p:ph sz="quarter" idx="39"/>
          </p:nvPr>
        </p:nvSpPr>
        <p:spPr>
          <a:xfrm>
            <a:off x="7693334" y="1618456"/>
            <a:ext cx="3473142" cy="4764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C5031B-3064-476B-97FA-9EA41C18A7F4}"/>
              </a:ext>
            </a:extLst>
          </p:cNvPr>
          <p:cNvSpPr>
            <a:spLocks noGrp="1"/>
          </p:cNvSpPr>
          <p:nvPr>
            <p:ph type="body" sz="quarter" idx="44"/>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285523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Divider page_image">
    <p:spTree>
      <p:nvGrpSpPr>
        <p:cNvPr id="1" name=""/>
        <p:cNvGrpSpPr/>
        <p:nvPr/>
      </p:nvGrpSpPr>
      <p:grpSpPr>
        <a:xfrm>
          <a:off x="0" y="0"/>
          <a:ext cx="0" cy="0"/>
          <a:chOff x="0" y="0"/>
          <a:chExt cx="0" cy="0"/>
        </a:xfrm>
      </p:grpSpPr>
      <p:pic>
        <p:nvPicPr>
          <p:cNvPr id="8" name="Picture 7" descr="A large building in the background&#10;&#10;Description automatically generated">
            <a:extLst>
              <a:ext uri="{FF2B5EF4-FFF2-40B4-BE49-F238E27FC236}">
                <a16:creationId xmlns:a16="http://schemas.microsoft.com/office/drawing/2014/main" id="{C54271D1-3865-2C4C-BF46-412124FBB7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rtl="0" eaLnBrk="1" fontAlgn="base" hangingPunct="1">
              <a:lnSpc>
                <a:spcPct val="85000"/>
              </a:lnSpc>
              <a:spcBef>
                <a:spcPct val="0"/>
              </a:spcBef>
              <a:spcAft>
                <a:spcPct val="0"/>
              </a:spcAft>
              <a:defRPr lang="en-GB" sz="2400" b="0" i="0" cap="all" spc="200" baseline="0" noProof="0" dirty="0">
                <a:solidFill>
                  <a:schemeClr val="tx1"/>
                </a:solidFill>
                <a:latin typeface="+mj-lt"/>
                <a:ea typeface="+mj-ea"/>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9992110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1 Column Info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824BA-6789-4656-BC8F-B17AECC0DACD}"/>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D9B1FDA1-BBD6-41FA-8D9D-315CC67A2EB1}"/>
              </a:ext>
            </a:extLst>
          </p:cNvPr>
          <p:cNvSpPr>
            <a:spLocks noGrp="1"/>
          </p:cNvSpPr>
          <p:nvPr>
            <p:ph sz="quarter" idx="53"/>
          </p:nvPr>
        </p:nvSpPr>
        <p:spPr>
          <a:xfrm>
            <a:off x="3584575" y="1617690"/>
            <a:ext cx="6911707" cy="1209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9D999275-F56B-4B15-B1EC-8C79C46FF37C}"/>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FFC12AC0-3BAB-4389-AD48-421F62F8F40C}"/>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Tree>
    <p:extLst>
      <p:ext uri="{BB962C8B-B14F-4D97-AF65-F5344CB8AC3E}">
        <p14:creationId xmlns:p14="http://schemas.microsoft.com/office/powerpoint/2010/main" val="96210311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Divider page_image">
    <p:spTree>
      <p:nvGrpSpPr>
        <p:cNvPr id="1" name=""/>
        <p:cNvGrpSpPr/>
        <p:nvPr/>
      </p:nvGrpSpPr>
      <p:grpSpPr>
        <a:xfrm>
          <a:off x="0" y="0"/>
          <a:ext cx="0" cy="0"/>
          <a:chOff x="0" y="0"/>
          <a:chExt cx="0" cy="0"/>
        </a:xfrm>
      </p:grpSpPr>
      <p:pic>
        <p:nvPicPr>
          <p:cNvPr id="4" name="Picture 3" descr="A large building towers over a city&#10;&#10;Description automatically generated">
            <a:extLst>
              <a:ext uri="{FF2B5EF4-FFF2-40B4-BE49-F238E27FC236}">
                <a16:creationId xmlns:a16="http://schemas.microsoft.com/office/drawing/2014/main" id="{710E85CC-D09C-4CB9-8A52-761777E305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rtl="0" eaLnBrk="1" fontAlgn="base" hangingPunct="1">
              <a:lnSpc>
                <a:spcPct val="85000"/>
              </a:lnSpc>
              <a:spcBef>
                <a:spcPct val="0"/>
              </a:spcBef>
              <a:spcAft>
                <a:spcPct val="0"/>
              </a:spcAft>
              <a:defRPr lang="en-GB" sz="2400" b="0" i="0" cap="all" spc="200" baseline="0" noProof="0" dirty="0">
                <a:solidFill>
                  <a:schemeClr val="tx1"/>
                </a:solidFill>
                <a:latin typeface="+mj-lt"/>
                <a:ea typeface="+mj-ea"/>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30786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_Divider page_image">
    <p:spTree>
      <p:nvGrpSpPr>
        <p:cNvPr id="1" name=""/>
        <p:cNvGrpSpPr/>
        <p:nvPr/>
      </p:nvGrpSpPr>
      <p:grpSpPr>
        <a:xfrm>
          <a:off x="0" y="0"/>
          <a:ext cx="0" cy="0"/>
          <a:chOff x="0" y="0"/>
          <a:chExt cx="0" cy="0"/>
        </a:xfrm>
      </p:grpSpPr>
      <p:pic>
        <p:nvPicPr>
          <p:cNvPr id="3" name="Picture 2" descr="A large white building&#10;&#10;Description automatically generated">
            <a:extLst>
              <a:ext uri="{FF2B5EF4-FFF2-40B4-BE49-F238E27FC236}">
                <a16:creationId xmlns:a16="http://schemas.microsoft.com/office/drawing/2014/main" id="{66351DB9-4030-4F5C-AE19-2592209F93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rtl="0" eaLnBrk="1" fontAlgn="base" hangingPunct="1">
              <a:lnSpc>
                <a:spcPct val="85000"/>
              </a:lnSpc>
              <a:spcBef>
                <a:spcPct val="0"/>
              </a:spcBef>
              <a:spcAft>
                <a:spcPct val="0"/>
              </a:spcAft>
              <a:defRPr lang="en-GB" sz="2400" b="0" i="0" cap="all" spc="200" baseline="0" noProof="0" dirty="0">
                <a:solidFill>
                  <a:schemeClr val="tx1"/>
                </a:solidFill>
                <a:latin typeface="+mj-lt"/>
                <a:ea typeface="+mj-ea"/>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323180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age_image">
    <p:spTree>
      <p:nvGrpSpPr>
        <p:cNvPr id="1" name=""/>
        <p:cNvGrpSpPr/>
        <p:nvPr/>
      </p:nvGrpSpPr>
      <p:grpSpPr>
        <a:xfrm>
          <a:off x="0" y="0"/>
          <a:ext cx="0" cy="0"/>
          <a:chOff x="0" y="0"/>
          <a:chExt cx="0" cy="0"/>
        </a:xfrm>
      </p:grpSpPr>
      <p:pic>
        <p:nvPicPr>
          <p:cNvPr id="3" name="Picture 2" descr="A large white building&#10;&#10;Description automatically generated">
            <a:extLst>
              <a:ext uri="{FF2B5EF4-FFF2-40B4-BE49-F238E27FC236}">
                <a16:creationId xmlns:a16="http://schemas.microsoft.com/office/drawing/2014/main" id="{53CB4808-F84D-44DB-AF27-1A195B3031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0"/>
            <a:ext cx="12191997"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rtl="0" eaLnBrk="1" fontAlgn="base" hangingPunct="1">
              <a:lnSpc>
                <a:spcPct val="85000"/>
              </a:lnSpc>
              <a:spcBef>
                <a:spcPct val="0"/>
              </a:spcBef>
              <a:spcAft>
                <a:spcPct val="0"/>
              </a:spcAft>
              <a:defRPr lang="en-GB" sz="2400" b="0" i="0" cap="all" spc="200" baseline="0" noProof="0" dirty="0">
                <a:solidFill>
                  <a:schemeClr val="tx1"/>
                </a:solidFill>
                <a:latin typeface="+mj-lt"/>
                <a:ea typeface="+mj-ea"/>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0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Divider page_image">
    <p:spTree>
      <p:nvGrpSpPr>
        <p:cNvPr id="1" name=""/>
        <p:cNvGrpSpPr/>
        <p:nvPr/>
      </p:nvGrpSpPr>
      <p:grpSpPr>
        <a:xfrm>
          <a:off x="0" y="0"/>
          <a:ext cx="0" cy="0"/>
          <a:chOff x="0" y="0"/>
          <a:chExt cx="0" cy="0"/>
        </a:xfrm>
      </p:grpSpPr>
      <p:pic>
        <p:nvPicPr>
          <p:cNvPr id="4" name="Picture 3" descr="A building in the background&#10;&#10;Description automatically generated">
            <a:extLst>
              <a:ext uri="{FF2B5EF4-FFF2-40B4-BE49-F238E27FC236}">
                <a16:creationId xmlns:a16="http://schemas.microsoft.com/office/drawing/2014/main" id="{B0F3A361-6C80-4438-A368-698F88066B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0"/>
            <a:ext cx="12191999"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181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4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5" name="Title 11"/>
          <p:cNvSpPr>
            <a:spLocks noGrp="1"/>
          </p:cNvSpPr>
          <p:nvPr>
            <p:ph type="title" hasCustomPrompt="1"/>
          </p:nvPr>
        </p:nvSpPr>
        <p:spPr>
          <a:xfrm>
            <a:off x="767408" y="3917610"/>
            <a:ext cx="4608512" cy="313932"/>
          </a:xfrm>
        </p:spPr>
        <p:txBody>
          <a:bodyPr wrap="square" anchor="t" anchorCtr="0">
            <a:spAutoFit/>
          </a:bodyPr>
          <a:lstStyle>
            <a:lvl1pPr algn="l" rtl="0" eaLnBrk="1" fontAlgn="base" hangingPunct="1">
              <a:lnSpc>
                <a:spcPct val="85000"/>
              </a:lnSpc>
              <a:spcBef>
                <a:spcPct val="0"/>
              </a:spcBef>
              <a:spcAft>
                <a:spcPct val="0"/>
              </a:spcAft>
              <a:defRPr lang="en-GB" sz="2400" b="0" i="0" cap="all" spc="200" baseline="0" noProof="0" dirty="0">
                <a:solidFill>
                  <a:schemeClr val="tx1"/>
                </a:solidFill>
                <a:latin typeface="+mj-lt"/>
                <a:ea typeface="+mj-ea"/>
                <a:cs typeface="Arial"/>
              </a:defRPr>
            </a:lvl1pPr>
          </a:lstStyle>
          <a:p>
            <a:r>
              <a:rPr lang="en-US" noProof="0"/>
              <a:t>Divider page heading</a:t>
            </a:r>
            <a:endParaRPr lang="en-GB" noProof="0"/>
          </a:p>
        </p:txBody>
      </p:sp>
      <p:sp>
        <p:nvSpPr>
          <p:cNvPr id="16" name="Text Placeholder 13"/>
          <p:cNvSpPr>
            <a:spLocks noGrp="1"/>
          </p:cNvSpPr>
          <p:nvPr>
            <p:ph type="body" sz="quarter" idx="10" hasCustomPrompt="1"/>
          </p:nvPr>
        </p:nvSpPr>
        <p:spPr>
          <a:xfrm>
            <a:off x="767409" y="4653138"/>
            <a:ext cx="4536505" cy="276999"/>
          </a:xfrm>
        </p:spPr>
        <p:txBody>
          <a:bodyPr wrap="square">
            <a:spAutoFit/>
          </a:bodyPr>
          <a:lstStyle>
            <a:lvl1pPr>
              <a:defRPr sz="1800" b="0">
                <a:solidFill>
                  <a:schemeClr val="bg1"/>
                </a:solidFill>
              </a:defRPr>
            </a:lvl1pPr>
          </a:lstStyle>
          <a:p>
            <a:pPr lvl="0"/>
            <a:r>
              <a:rPr lang="en-GB" noProof="0"/>
              <a:t>Divider subtitle</a:t>
            </a:r>
          </a:p>
        </p:txBody>
      </p:sp>
      <p:sp>
        <p:nvSpPr>
          <p:cNvPr id="7" name="Half Frame 6">
            <a:extLst>
              <a:ext uri="{FF2B5EF4-FFF2-40B4-BE49-F238E27FC236}">
                <a16:creationId xmlns:a16="http://schemas.microsoft.com/office/drawing/2014/main" id="{6F4D0A01-43A2-AD4B-A1E7-2E49E84E5F1F}"/>
              </a:ext>
            </a:extLst>
          </p:cNvPr>
          <p:cNvSpPr/>
          <p:nvPr userDrawn="1"/>
        </p:nvSpPr>
        <p:spPr bwMode="auto">
          <a:xfrm>
            <a:off x="608593" y="3706222"/>
            <a:ext cx="543871" cy="543871"/>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177190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stack of books&#10;&#10;Description automatically generated">
            <a:extLst>
              <a:ext uri="{FF2B5EF4-FFF2-40B4-BE49-F238E27FC236}">
                <a16:creationId xmlns:a16="http://schemas.microsoft.com/office/drawing/2014/main" id="{29C10F01-6857-49F0-8EB8-94B6BDF369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4977" y="0"/>
            <a:ext cx="6427024" cy="6858000"/>
          </a:xfrm>
          <a:prstGeom prst="rect">
            <a:avLst/>
          </a:prstGeom>
        </p:spPr>
      </p:pic>
      <p:sp>
        <p:nvSpPr>
          <p:cNvPr id="2" name="Rectangle 1">
            <a:extLst>
              <a:ext uri="{FF2B5EF4-FFF2-40B4-BE49-F238E27FC236}">
                <a16:creationId xmlns:a16="http://schemas.microsoft.com/office/drawing/2014/main" id="{1547096C-E915-B44F-BC09-9D8EB6E63543}"/>
              </a:ext>
            </a:extLst>
          </p:cNvPr>
          <p:cNvSpPr/>
          <p:nvPr userDrawn="1"/>
        </p:nvSpPr>
        <p:spPr>
          <a:xfrm>
            <a:off x="6352115" y="0"/>
            <a:ext cx="5839885" cy="6858000"/>
          </a:xfrm>
          <a:prstGeom prst="rect">
            <a:avLst/>
          </a:pr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3" name="Pentagon 2">
            <a:extLst>
              <a:ext uri="{FF2B5EF4-FFF2-40B4-BE49-F238E27FC236}">
                <a16:creationId xmlns:a16="http://schemas.microsoft.com/office/drawing/2014/main" id="{166055F0-F96E-FF49-886C-612FA1B832E3}"/>
              </a:ext>
            </a:extLst>
          </p:cNvPr>
          <p:cNvSpPr/>
          <p:nvPr userDrawn="1"/>
        </p:nvSpPr>
        <p:spPr>
          <a:xfrm>
            <a:off x="6960096" y="1"/>
            <a:ext cx="1362304" cy="6869564"/>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5" name="Rectangle 4">
            <a:extLst>
              <a:ext uri="{FF2B5EF4-FFF2-40B4-BE49-F238E27FC236}">
                <a16:creationId xmlns:a16="http://schemas.microsoft.com/office/drawing/2014/main" id="{3D88BADC-56C1-415E-ABC2-01884AA240DD}"/>
              </a:ext>
            </a:extLst>
          </p:cNvPr>
          <p:cNvSpPr/>
          <p:nvPr userDrawn="1"/>
        </p:nvSpPr>
        <p:spPr bwMode="auto">
          <a:xfrm>
            <a:off x="5615947" y="0"/>
            <a:ext cx="1362304"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ndParaRPr>
          </a:p>
        </p:txBody>
      </p:sp>
      <p:sp>
        <p:nvSpPr>
          <p:cNvPr id="6" name="Title 5">
            <a:extLst>
              <a:ext uri="{FF2B5EF4-FFF2-40B4-BE49-F238E27FC236}">
                <a16:creationId xmlns:a16="http://schemas.microsoft.com/office/drawing/2014/main" id="{F02A434C-EEA0-4B48-963D-1752FCB54A6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983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05842"/>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117273"/>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77961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4" name="Picture 3" descr="A stack of books&#10;&#10;Description automatically generated">
            <a:extLst>
              <a:ext uri="{FF2B5EF4-FFF2-40B4-BE49-F238E27FC236}">
                <a16:creationId xmlns:a16="http://schemas.microsoft.com/office/drawing/2014/main" id="{29C10F01-6857-49F0-8EB8-94B6BDF369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4977" y="0"/>
            <a:ext cx="6427024" cy="6858000"/>
          </a:xfrm>
          <a:prstGeom prst="rect">
            <a:avLst/>
          </a:prstGeom>
        </p:spPr>
      </p:pic>
      <p:sp>
        <p:nvSpPr>
          <p:cNvPr id="2" name="Rectangle 1">
            <a:extLst>
              <a:ext uri="{FF2B5EF4-FFF2-40B4-BE49-F238E27FC236}">
                <a16:creationId xmlns:a16="http://schemas.microsoft.com/office/drawing/2014/main" id="{1547096C-E915-B44F-BC09-9D8EB6E63543}"/>
              </a:ext>
            </a:extLst>
          </p:cNvPr>
          <p:cNvSpPr/>
          <p:nvPr userDrawn="1"/>
        </p:nvSpPr>
        <p:spPr>
          <a:xfrm>
            <a:off x="6352115" y="0"/>
            <a:ext cx="5839885" cy="6858000"/>
          </a:xfrm>
          <a:prstGeom prst="rect">
            <a:avLst/>
          </a:pr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3" name="Pentagon 2">
            <a:extLst>
              <a:ext uri="{FF2B5EF4-FFF2-40B4-BE49-F238E27FC236}">
                <a16:creationId xmlns:a16="http://schemas.microsoft.com/office/drawing/2014/main" id="{166055F0-F96E-FF49-886C-612FA1B832E3}"/>
              </a:ext>
            </a:extLst>
          </p:cNvPr>
          <p:cNvSpPr/>
          <p:nvPr userDrawn="1"/>
        </p:nvSpPr>
        <p:spPr>
          <a:xfrm>
            <a:off x="8128496" y="1"/>
            <a:ext cx="1362304" cy="6869564"/>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5" name="Rectangle 4">
            <a:extLst>
              <a:ext uri="{FF2B5EF4-FFF2-40B4-BE49-F238E27FC236}">
                <a16:creationId xmlns:a16="http://schemas.microsoft.com/office/drawing/2014/main" id="{3D88BADC-56C1-415E-ABC2-01884AA240DD}"/>
              </a:ext>
            </a:extLst>
          </p:cNvPr>
          <p:cNvSpPr/>
          <p:nvPr userDrawn="1"/>
        </p:nvSpPr>
        <p:spPr bwMode="auto">
          <a:xfrm>
            <a:off x="5588000" y="0"/>
            <a:ext cx="2558651"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ndParaRPr>
          </a:p>
        </p:txBody>
      </p:sp>
      <p:sp>
        <p:nvSpPr>
          <p:cNvPr id="6" name="Title 5">
            <a:extLst>
              <a:ext uri="{FF2B5EF4-FFF2-40B4-BE49-F238E27FC236}">
                <a16:creationId xmlns:a16="http://schemas.microsoft.com/office/drawing/2014/main" id="{F02A434C-EEA0-4B48-963D-1752FCB54A6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17733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716790" y="1604434"/>
            <a:ext cx="3456517" cy="3668580"/>
          </a:xfrm>
        </p:spPr>
        <p:txBody>
          <a:bodyPr anchor="ctr" anchorCtr="0"/>
          <a:lstStyle>
            <a:lvl1pPr algn="ctr">
              <a:defRPr sz="1867" baseline="0"/>
            </a:lvl1pPr>
          </a:lstStyle>
          <a:p>
            <a:r>
              <a:rPr lang="en-US"/>
              <a:t>CLICK TO ADD PICTURE</a:t>
            </a:r>
          </a:p>
        </p:txBody>
      </p:sp>
      <p:sp>
        <p:nvSpPr>
          <p:cNvPr id="17" name="Picture Placeholder 15"/>
          <p:cNvSpPr>
            <a:spLocks noGrp="1"/>
          </p:cNvSpPr>
          <p:nvPr>
            <p:ph type="pic" sz="quarter" idx="11" hasCustomPrompt="1"/>
          </p:nvPr>
        </p:nvSpPr>
        <p:spPr>
          <a:xfrm>
            <a:off x="4459056" y="1604434"/>
            <a:ext cx="3456517" cy="3668580"/>
          </a:xfrm>
        </p:spPr>
        <p:txBody>
          <a:bodyPr anchor="ctr" anchorCtr="0"/>
          <a:lstStyle>
            <a:lvl1pPr algn="ctr">
              <a:defRPr sz="1867" baseline="0"/>
            </a:lvl1pPr>
          </a:lstStyle>
          <a:p>
            <a:r>
              <a:rPr lang="en-US"/>
              <a:t>CLICK TO ADD PICTURE</a:t>
            </a:r>
          </a:p>
        </p:txBody>
      </p:sp>
      <p:sp>
        <p:nvSpPr>
          <p:cNvPr id="18" name="Picture Placeholder 15"/>
          <p:cNvSpPr>
            <a:spLocks noGrp="1"/>
          </p:cNvSpPr>
          <p:nvPr>
            <p:ph type="pic" sz="quarter" idx="12" hasCustomPrompt="1"/>
          </p:nvPr>
        </p:nvSpPr>
        <p:spPr>
          <a:xfrm>
            <a:off x="8209790" y="1604434"/>
            <a:ext cx="3456517" cy="3668580"/>
          </a:xfrm>
        </p:spPr>
        <p:txBody>
          <a:bodyPr anchor="ctr" anchorCtr="0"/>
          <a:lstStyle>
            <a:lvl1pPr algn="ctr">
              <a:defRPr sz="1867" baseline="0"/>
            </a:lvl1pPr>
          </a:lstStyle>
          <a:p>
            <a:r>
              <a:rPr lang="en-US"/>
              <a:t>CLICK TO ADD PICTURE</a:t>
            </a:r>
          </a:p>
        </p:txBody>
      </p:sp>
      <p:sp>
        <p:nvSpPr>
          <p:cNvPr id="4" name="Text Placeholder 3"/>
          <p:cNvSpPr>
            <a:spLocks noGrp="1"/>
          </p:cNvSpPr>
          <p:nvPr>
            <p:ph type="body" sz="quarter" idx="13" hasCustomPrompt="1"/>
          </p:nvPr>
        </p:nvSpPr>
        <p:spPr>
          <a:xfrm>
            <a:off x="716790" y="5272617"/>
            <a:ext cx="3456516" cy="863600"/>
          </a:xfrm>
        </p:spPr>
        <p:txBody>
          <a:bodyPr lIns="91440" tIns="45720" rIns="91440" bIns="45720"/>
          <a:lstStyle>
            <a:lvl1pPr fontAlgn="base">
              <a:spcBef>
                <a:spcPct val="0"/>
              </a:spcBef>
              <a:spcAft>
                <a:spcPct val="0"/>
              </a:spcAft>
              <a:defRPr sz="1400" b="0" i="0" cap="none">
                <a:solidFill>
                  <a:schemeClr val="tx1"/>
                </a:solidFill>
                <a:latin typeface="Futura Lt BT Light" panose="020B0402020204020303" pitchFamily="34" charset="0"/>
                <a:cs typeface="Futura Lt BT Light" panose="020B0402020204020303" pitchFamily="34" charset="0"/>
              </a:defRPr>
            </a:lvl1p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Text Placeholder 3"/>
          <p:cNvSpPr>
            <a:spLocks noGrp="1"/>
          </p:cNvSpPr>
          <p:nvPr>
            <p:ph type="body" sz="quarter" idx="14" hasCustomPrompt="1"/>
          </p:nvPr>
        </p:nvSpPr>
        <p:spPr>
          <a:xfrm>
            <a:off x="4459057" y="5272617"/>
            <a:ext cx="3456516" cy="863600"/>
          </a:xfrm>
        </p:spPr>
        <p:txBody>
          <a:bodyPr lIns="91440" tIns="45720" rIns="91440" bIns="45720"/>
          <a:lstStyle>
            <a:lvl1pPr fontAlgn="base">
              <a:spcBef>
                <a:spcPct val="0"/>
              </a:spcBef>
              <a:spcAft>
                <a:spcPct val="0"/>
              </a:spcAft>
              <a:defRPr sz="1400" b="0" i="0" cap="none">
                <a:solidFill>
                  <a:schemeClr val="tx1"/>
                </a:solidFill>
                <a:latin typeface="Futura Lt BT Light" panose="020B0402020204020303" pitchFamily="34" charset="0"/>
                <a:cs typeface="Futura Lt BT Light" panose="020B0402020204020303" pitchFamily="34" charset="0"/>
              </a:defRPr>
            </a:lvl1p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2" name="Text Placeholder 3"/>
          <p:cNvSpPr>
            <a:spLocks noGrp="1"/>
          </p:cNvSpPr>
          <p:nvPr>
            <p:ph type="body" sz="quarter" idx="15" hasCustomPrompt="1"/>
          </p:nvPr>
        </p:nvSpPr>
        <p:spPr>
          <a:xfrm>
            <a:off x="8211610" y="5272617"/>
            <a:ext cx="3456516" cy="863600"/>
          </a:xfrm>
        </p:spPr>
        <p:txBody>
          <a:bodyPr lIns="91440" tIns="45720" rIns="91440" bIns="45720"/>
          <a:lstStyle>
            <a:lvl1pPr fontAlgn="base">
              <a:spcBef>
                <a:spcPct val="0"/>
              </a:spcBef>
              <a:spcAft>
                <a:spcPct val="0"/>
              </a:spcAft>
              <a:defRPr sz="1400" b="0" i="0" cap="none">
                <a:solidFill>
                  <a:schemeClr val="tx1"/>
                </a:solidFill>
                <a:latin typeface="Futura Lt BT Light" panose="020B0402020204020303" pitchFamily="34" charset="0"/>
                <a:cs typeface="Futura Lt BT Light" panose="020B0402020204020303" pitchFamily="34" charset="0"/>
              </a:defRPr>
            </a:lvl1p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3" name="Title 1"/>
          <p:cNvSpPr>
            <a:spLocks noGrp="1"/>
          </p:cNvSpPr>
          <p:nvPr>
            <p:ph type="title"/>
          </p:nvPr>
        </p:nvSpPr>
        <p:spPr>
          <a:xfrm>
            <a:off x="719402" y="624565"/>
            <a:ext cx="10948723" cy="225703"/>
          </a:xfrm>
        </p:spPr>
        <p:txBody>
          <a:bodyPr/>
          <a:lstStyle/>
          <a:p>
            <a:r>
              <a:rPr lang="en-US"/>
              <a:t>Click to edit Master title style</a:t>
            </a:r>
            <a:endParaRPr lang="en-GB"/>
          </a:p>
        </p:txBody>
      </p:sp>
    </p:spTree>
    <p:extLst>
      <p:ext uri="{BB962C8B-B14F-4D97-AF65-F5344CB8AC3E}">
        <p14:creationId xmlns:p14="http://schemas.microsoft.com/office/powerpoint/2010/main" val="2884676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2394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Page heading</a:t>
            </a:r>
            <a:endParaRPr lang="en-GB"/>
          </a:p>
        </p:txBody>
      </p:sp>
      <p:sp>
        <p:nvSpPr>
          <p:cNvPr id="15" name="Picture Placeholder 14"/>
          <p:cNvSpPr>
            <a:spLocks noGrp="1"/>
          </p:cNvSpPr>
          <p:nvPr>
            <p:ph type="pic" sz="quarter" idx="10" hasCustomPrompt="1"/>
          </p:nvPr>
        </p:nvSpPr>
        <p:spPr>
          <a:xfrm>
            <a:off x="1721491" y="1449026"/>
            <a:ext cx="865717" cy="867833"/>
          </a:xfrm>
        </p:spPr>
        <p:txBody>
          <a:bodyPr anchor="ctr" anchorCtr="0"/>
          <a:lstStyle>
            <a:lvl1pPr algn="ctr">
              <a:defRPr sz="1067" baseline="0"/>
            </a:lvl1pPr>
          </a:lstStyle>
          <a:p>
            <a:r>
              <a:rPr lang="en-US"/>
              <a:t>CICK TO ADD PICTURE</a:t>
            </a:r>
          </a:p>
        </p:txBody>
      </p:sp>
      <p:sp>
        <p:nvSpPr>
          <p:cNvPr id="16" name="Picture Placeholder 14"/>
          <p:cNvSpPr>
            <a:spLocks noGrp="1"/>
          </p:cNvSpPr>
          <p:nvPr>
            <p:ph type="pic" sz="quarter" idx="11" hasCustomPrompt="1"/>
          </p:nvPr>
        </p:nvSpPr>
        <p:spPr>
          <a:xfrm>
            <a:off x="2717029" y="1449026"/>
            <a:ext cx="865717" cy="867833"/>
          </a:xfrm>
        </p:spPr>
        <p:txBody>
          <a:bodyPr anchor="ctr" anchorCtr="0"/>
          <a:lstStyle>
            <a:lvl1pPr algn="ctr">
              <a:defRPr sz="1067" baseline="0"/>
            </a:lvl1pPr>
          </a:lstStyle>
          <a:p>
            <a:r>
              <a:rPr lang="en-US"/>
              <a:t>CICK TO ADD PICTURE</a:t>
            </a:r>
          </a:p>
        </p:txBody>
      </p:sp>
      <p:sp>
        <p:nvSpPr>
          <p:cNvPr id="17" name="Picture Placeholder 14"/>
          <p:cNvSpPr>
            <a:spLocks noGrp="1"/>
          </p:cNvSpPr>
          <p:nvPr>
            <p:ph type="pic" sz="quarter" idx="12" hasCustomPrompt="1"/>
          </p:nvPr>
        </p:nvSpPr>
        <p:spPr>
          <a:xfrm>
            <a:off x="3712568" y="1449026"/>
            <a:ext cx="865717" cy="867833"/>
          </a:xfrm>
        </p:spPr>
        <p:txBody>
          <a:bodyPr anchor="ctr" anchorCtr="0"/>
          <a:lstStyle>
            <a:lvl1pPr algn="ctr">
              <a:defRPr sz="1067" baseline="0"/>
            </a:lvl1pPr>
          </a:lstStyle>
          <a:p>
            <a:r>
              <a:rPr lang="en-US"/>
              <a:t>CICK TO ADD PICTURE</a:t>
            </a:r>
          </a:p>
        </p:txBody>
      </p:sp>
      <p:sp>
        <p:nvSpPr>
          <p:cNvPr id="18" name="Picture Placeholder 14"/>
          <p:cNvSpPr>
            <a:spLocks noGrp="1"/>
          </p:cNvSpPr>
          <p:nvPr>
            <p:ph type="pic" sz="quarter" idx="13" hasCustomPrompt="1"/>
          </p:nvPr>
        </p:nvSpPr>
        <p:spPr>
          <a:xfrm>
            <a:off x="4708107" y="1449026"/>
            <a:ext cx="865717" cy="867833"/>
          </a:xfrm>
        </p:spPr>
        <p:txBody>
          <a:bodyPr anchor="ctr" anchorCtr="0"/>
          <a:lstStyle>
            <a:lvl1pPr algn="ctr">
              <a:defRPr sz="1067" baseline="0"/>
            </a:lvl1pPr>
          </a:lstStyle>
          <a:p>
            <a:r>
              <a:rPr lang="en-US"/>
              <a:t>CICK TO ADD PICTURE</a:t>
            </a:r>
          </a:p>
        </p:txBody>
      </p:sp>
      <p:sp>
        <p:nvSpPr>
          <p:cNvPr id="19" name="Picture Placeholder 14"/>
          <p:cNvSpPr>
            <a:spLocks noGrp="1"/>
          </p:cNvSpPr>
          <p:nvPr>
            <p:ph type="pic" sz="quarter" idx="14" hasCustomPrompt="1"/>
          </p:nvPr>
        </p:nvSpPr>
        <p:spPr>
          <a:xfrm>
            <a:off x="5703646" y="1449026"/>
            <a:ext cx="865717" cy="867833"/>
          </a:xfrm>
        </p:spPr>
        <p:txBody>
          <a:bodyPr anchor="ctr" anchorCtr="0"/>
          <a:lstStyle>
            <a:lvl1pPr algn="ctr">
              <a:defRPr sz="1067" baseline="0"/>
            </a:lvl1pPr>
          </a:lstStyle>
          <a:p>
            <a:r>
              <a:rPr lang="en-US"/>
              <a:t>CICK TO ADD PICTURE</a:t>
            </a:r>
          </a:p>
        </p:txBody>
      </p:sp>
      <p:sp>
        <p:nvSpPr>
          <p:cNvPr id="20" name="Picture Placeholder 14"/>
          <p:cNvSpPr>
            <a:spLocks noGrp="1"/>
          </p:cNvSpPr>
          <p:nvPr>
            <p:ph type="pic" sz="quarter" idx="15" hasCustomPrompt="1"/>
          </p:nvPr>
        </p:nvSpPr>
        <p:spPr>
          <a:xfrm>
            <a:off x="6699184" y="1449026"/>
            <a:ext cx="865717" cy="867833"/>
          </a:xfrm>
        </p:spPr>
        <p:txBody>
          <a:bodyPr anchor="ctr" anchorCtr="0"/>
          <a:lstStyle>
            <a:lvl1pPr algn="ctr">
              <a:defRPr sz="1067" baseline="0"/>
            </a:lvl1pPr>
          </a:lstStyle>
          <a:p>
            <a:r>
              <a:rPr lang="en-US"/>
              <a:t>CICK TO ADD PICTURE</a:t>
            </a:r>
          </a:p>
        </p:txBody>
      </p:sp>
      <p:sp>
        <p:nvSpPr>
          <p:cNvPr id="21" name="Picture Placeholder 14"/>
          <p:cNvSpPr>
            <a:spLocks noGrp="1"/>
          </p:cNvSpPr>
          <p:nvPr>
            <p:ph type="pic" sz="quarter" idx="16" hasCustomPrompt="1"/>
          </p:nvPr>
        </p:nvSpPr>
        <p:spPr>
          <a:xfrm>
            <a:off x="7694723" y="1449026"/>
            <a:ext cx="865717" cy="867833"/>
          </a:xfrm>
        </p:spPr>
        <p:txBody>
          <a:bodyPr anchor="ctr" anchorCtr="0"/>
          <a:lstStyle>
            <a:lvl1pPr algn="ctr">
              <a:defRPr sz="1067" baseline="0"/>
            </a:lvl1pPr>
          </a:lstStyle>
          <a:p>
            <a:r>
              <a:rPr lang="en-US"/>
              <a:t>CICK TO ADD PICTURE</a:t>
            </a:r>
          </a:p>
        </p:txBody>
      </p:sp>
      <p:sp>
        <p:nvSpPr>
          <p:cNvPr id="22" name="Picture Placeholder 14"/>
          <p:cNvSpPr>
            <a:spLocks noGrp="1"/>
          </p:cNvSpPr>
          <p:nvPr>
            <p:ph type="pic" sz="quarter" idx="17" hasCustomPrompt="1"/>
          </p:nvPr>
        </p:nvSpPr>
        <p:spPr>
          <a:xfrm>
            <a:off x="8690262" y="1449026"/>
            <a:ext cx="865717" cy="867833"/>
          </a:xfrm>
        </p:spPr>
        <p:txBody>
          <a:bodyPr anchor="ctr" anchorCtr="0"/>
          <a:lstStyle>
            <a:lvl1pPr algn="ctr">
              <a:defRPr sz="1067" baseline="0"/>
            </a:lvl1pPr>
          </a:lstStyle>
          <a:p>
            <a:r>
              <a:rPr lang="en-US"/>
              <a:t>CICK TO ADD PICTURE</a:t>
            </a:r>
          </a:p>
        </p:txBody>
      </p:sp>
      <p:sp>
        <p:nvSpPr>
          <p:cNvPr id="23" name="Picture Placeholder 14"/>
          <p:cNvSpPr>
            <a:spLocks noGrp="1"/>
          </p:cNvSpPr>
          <p:nvPr>
            <p:ph type="pic" sz="quarter" idx="18" hasCustomPrompt="1"/>
          </p:nvPr>
        </p:nvSpPr>
        <p:spPr>
          <a:xfrm>
            <a:off x="9685800" y="1449026"/>
            <a:ext cx="865717" cy="867833"/>
          </a:xfrm>
        </p:spPr>
        <p:txBody>
          <a:bodyPr anchor="ctr" anchorCtr="0"/>
          <a:lstStyle>
            <a:lvl1pPr algn="ctr">
              <a:defRPr sz="1067" baseline="0"/>
            </a:lvl1pPr>
          </a:lstStyle>
          <a:p>
            <a:r>
              <a:rPr lang="en-US"/>
              <a:t>CICK TO ADD PICTURE</a:t>
            </a:r>
          </a:p>
        </p:txBody>
      </p:sp>
      <p:sp>
        <p:nvSpPr>
          <p:cNvPr id="24" name="Picture Placeholder 14"/>
          <p:cNvSpPr>
            <a:spLocks noGrp="1"/>
          </p:cNvSpPr>
          <p:nvPr>
            <p:ph type="pic" sz="quarter" idx="19" hasCustomPrompt="1"/>
          </p:nvPr>
        </p:nvSpPr>
        <p:spPr>
          <a:xfrm>
            <a:off x="10681342" y="1449026"/>
            <a:ext cx="865717" cy="867833"/>
          </a:xfrm>
        </p:spPr>
        <p:txBody>
          <a:bodyPr anchor="ctr" anchorCtr="0"/>
          <a:lstStyle>
            <a:lvl1pPr algn="ctr">
              <a:defRPr sz="1067" baseline="0"/>
            </a:lvl1pPr>
          </a:lstStyle>
          <a:p>
            <a:r>
              <a:rPr lang="en-US"/>
              <a:t>CICK TO ADD PICTURE</a:t>
            </a:r>
          </a:p>
        </p:txBody>
      </p:sp>
      <p:sp>
        <p:nvSpPr>
          <p:cNvPr id="5" name="Table Placeholder 4"/>
          <p:cNvSpPr>
            <a:spLocks noGrp="1"/>
          </p:cNvSpPr>
          <p:nvPr>
            <p:ph type="tbl" sz="quarter" idx="20"/>
          </p:nvPr>
        </p:nvSpPr>
        <p:spPr>
          <a:xfrm>
            <a:off x="719667" y="2350919"/>
            <a:ext cx="10949517" cy="3423348"/>
          </a:xfrm>
        </p:spPr>
        <p:txBody>
          <a:bodyPr/>
          <a:lstStyle/>
          <a:p>
            <a:r>
              <a:rPr lang="en-US"/>
              <a:t>Click icon to add table</a:t>
            </a:r>
          </a:p>
        </p:txBody>
      </p:sp>
    </p:spTree>
    <p:extLst>
      <p:ext uri="{BB962C8B-B14F-4D97-AF65-F5344CB8AC3E}">
        <p14:creationId xmlns:p14="http://schemas.microsoft.com/office/powerpoint/2010/main" val="2613648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8446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V layout_long">
    <p:spTree>
      <p:nvGrpSpPr>
        <p:cNvPr id="1" name=""/>
        <p:cNvGrpSpPr/>
        <p:nvPr/>
      </p:nvGrpSpPr>
      <p:grpSpPr>
        <a:xfrm>
          <a:off x="0" y="0"/>
          <a:ext cx="0" cy="0"/>
          <a:chOff x="0" y="0"/>
          <a:chExt cx="0" cy="0"/>
        </a:xfrm>
      </p:grpSpPr>
      <p:sp>
        <p:nvSpPr>
          <p:cNvPr id="22" name="Text Placeholder 21"/>
          <p:cNvSpPr>
            <a:spLocks noGrp="1"/>
          </p:cNvSpPr>
          <p:nvPr>
            <p:ph type="body" sz="quarter" idx="30" hasCustomPrompt="1"/>
          </p:nvPr>
        </p:nvSpPr>
        <p:spPr>
          <a:xfrm>
            <a:off x="720530" y="2890139"/>
            <a:ext cx="3501956" cy="826893"/>
          </a:xfrm>
        </p:spPr>
        <p:txBody>
          <a:bodyPr/>
          <a:lstStyle>
            <a:lvl1pPr>
              <a:lnSpc>
                <a:spcPct val="90000"/>
              </a:lnSpc>
              <a:spcBef>
                <a:spcPts val="0"/>
              </a:spcBef>
              <a:defRPr sz="1600" b="0">
                <a:solidFill>
                  <a:schemeClr val="bg2"/>
                </a:solidFill>
                <a:latin typeface="Futura Md BT Medium"/>
                <a:cs typeface="Futura Md BT Medium"/>
              </a:defRPr>
            </a:lvl1pPr>
            <a:lvl2pPr marL="2117" indent="0">
              <a:lnSpc>
                <a:spcPct val="90000"/>
              </a:lnSpc>
              <a:spcBef>
                <a:spcPts val="400"/>
              </a:spcBef>
              <a:buNone/>
              <a:defRPr sz="1600">
                <a:solidFill>
                  <a:schemeClr val="tx1">
                    <a:lumMod val="95000"/>
                    <a:lumOff val="5000"/>
                  </a:schemeClr>
                </a:solidFill>
                <a:latin typeface="Futura Bk BT Book"/>
                <a:cs typeface="Futura Bk BT Book"/>
              </a:defRPr>
            </a:lvl2pPr>
          </a:lstStyle>
          <a:p>
            <a:pPr lvl="0"/>
            <a:r>
              <a:rPr lang="en-US"/>
              <a:t>FIRST NAME</a:t>
            </a:r>
            <a:br>
              <a:rPr lang="en-US"/>
            </a:br>
            <a:r>
              <a:rPr lang="en-US"/>
              <a:t>LAST NAME</a:t>
            </a:r>
          </a:p>
          <a:p>
            <a:pPr lvl="1"/>
            <a:r>
              <a:rPr lang="en-US"/>
              <a:t>Title</a:t>
            </a:r>
          </a:p>
        </p:txBody>
      </p:sp>
      <p:sp>
        <p:nvSpPr>
          <p:cNvPr id="8" name="Picture Placeholder 7"/>
          <p:cNvSpPr>
            <a:spLocks noGrp="1"/>
          </p:cNvSpPr>
          <p:nvPr>
            <p:ph type="pic" sz="quarter" idx="14"/>
          </p:nvPr>
        </p:nvSpPr>
        <p:spPr>
          <a:xfrm>
            <a:off x="719402" y="1449387"/>
            <a:ext cx="1344151" cy="1344000"/>
          </a:xfrm>
        </p:spPr>
        <p:txBody>
          <a:bodyPr anchor="ctr" anchorCtr="0">
            <a:noAutofit/>
          </a:bodyPr>
          <a:lstStyle>
            <a:lvl1pPr algn="ctr">
              <a:defRPr sz="1067">
                <a:solidFill>
                  <a:schemeClr val="tx1"/>
                </a:solidFill>
                <a:latin typeface="+mn-lt"/>
              </a:defRPr>
            </a:lvl1pPr>
          </a:lstStyle>
          <a:p>
            <a:r>
              <a:rPr lang="en-US"/>
              <a:t>Click icon to add picture</a:t>
            </a:r>
            <a:endParaRPr lang="en-NZ"/>
          </a:p>
        </p:txBody>
      </p:sp>
      <p:sp>
        <p:nvSpPr>
          <p:cNvPr id="3" name="Title 2"/>
          <p:cNvSpPr>
            <a:spLocks noGrp="1"/>
          </p:cNvSpPr>
          <p:nvPr>
            <p:ph type="title" hasCustomPrompt="1"/>
          </p:nvPr>
        </p:nvSpPr>
        <p:spPr/>
        <p:txBody>
          <a:bodyPr/>
          <a:lstStyle>
            <a:lvl1pPr>
              <a:defRPr/>
            </a:lvl1pPr>
          </a:lstStyle>
          <a:p>
            <a:r>
              <a:rPr lang="en-US"/>
              <a:t>Page heading</a:t>
            </a:r>
            <a:endParaRPr lang="en-GB"/>
          </a:p>
        </p:txBody>
      </p:sp>
      <p:sp>
        <p:nvSpPr>
          <p:cNvPr id="20" name="Text Placeholder 5"/>
          <p:cNvSpPr>
            <a:spLocks noGrp="1"/>
          </p:cNvSpPr>
          <p:nvPr>
            <p:ph type="body" sz="quarter" idx="29" hasCustomPrompt="1"/>
          </p:nvPr>
        </p:nvSpPr>
        <p:spPr>
          <a:xfrm>
            <a:off x="719403" y="4677140"/>
            <a:ext cx="3504000" cy="564257"/>
          </a:xfrm>
        </p:spPr>
        <p:txBody>
          <a:bodyPr>
            <a:spAutoFit/>
          </a:bodyPr>
          <a:lstStyle>
            <a:lvl1pPr>
              <a:defRPr sz="1333" b="0">
                <a:solidFill>
                  <a:schemeClr val="tx1">
                    <a:lumMod val="95000"/>
                    <a:lumOff val="5000"/>
                  </a:schemeClr>
                </a:solidFill>
              </a:defRPr>
            </a:lvl1pPr>
            <a:lvl2pPr marL="152396" indent="-150280">
              <a:spcBef>
                <a:spcPts val="400"/>
              </a:spcBef>
              <a:buClr>
                <a:schemeClr val="bg2"/>
              </a:buClr>
              <a:buFont typeface="Arial"/>
              <a:buChar char="•"/>
              <a:defRPr sz="1333">
                <a:solidFill>
                  <a:schemeClr val="tx1">
                    <a:lumMod val="95000"/>
                    <a:lumOff val="5000"/>
                  </a:schemeClr>
                </a:solidFill>
              </a:defRPr>
            </a:lvl2pPr>
            <a:lvl3pPr marL="476239" indent="-232828">
              <a:spcBef>
                <a:spcPts val="400"/>
              </a:spcBef>
              <a:defRPr sz="1600">
                <a:solidFill>
                  <a:schemeClr val="tx1"/>
                </a:solidFill>
              </a:defRPr>
            </a:lvl3pPr>
            <a:lvl4pPr marL="719649" indent="-243411">
              <a:spcBef>
                <a:spcPts val="400"/>
              </a:spcBef>
              <a:defRPr sz="1600">
                <a:solidFill>
                  <a:schemeClr val="tx1"/>
                </a:solidFill>
              </a:defRPr>
            </a:lvl4pPr>
            <a:lvl5pPr marL="950360" indent="-230712">
              <a:spcBef>
                <a:spcPts val="400"/>
              </a:spcBef>
              <a:defRPr sz="1600">
                <a:solidFill>
                  <a:schemeClr val="tx1"/>
                </a:solidFill>
              </a:defRPr>
            </a:lvl5pPr>
          </a:lstStyle>
          <a:p>
            <a:pPr lvl="0"/>
            <a:r>
              <a:rPr lang="en-US"/>
              <a:t>CLIENTS REPRESENTED</a:t>
            </a:r>
          </a:p>
          <a:p>
            <a:pPr lvl="1"/>
            <a:r>
              <a:rPr lang="en-US"/>
              <a:t>Client</a:t>
            </a:r>
          </a:p>
        </p:txBody>
      </p:sp>
      <p:sp>
        <p:nvSpPr>
          <p:cNvPr id="4" name="Text Placeholder 3"/>
          <p:cNvSpPr>
            <a:spLocks noGrp="1"/>
          </p:cNvSpPr>
          <p:nvPr>
            <p:ph type="body" sz="quarter" idx="31" hasCustomPrompt="1"/>
          </p:nvPr>
        </p:nvSpPr>
        <p:spPr>
          <a:xfrm>
            <a:off x="721519" y="3842464"/>
            <a:ext cx="3504000" cy="697627"/>
          </a:xfrm>
        </p:spPr>
        <p:txBody>
          <a:bodyPr/>
          <a:lstStyle>
            <a:lvl1pPr>
              <a:spcBef>
                <a:spcPts val="0"/>
              </a:spcBef>
              <a:defRPr sz="1400" b="0">
                <a:solidFill>
                  <a:schemeClr val="tx1">
                    <a:lumMod val="95000"/>
                    <a:lumOff val="5000"/>
                  </a:schemeClr>
                </a:solidFill>
                <a:latin typeface="Futura Bk BT Book"/>
                <a:cs typeface="Futura Bk BT Book"/>
              </a:defRPr>
            </a:lvl1pPr>
            <a:lvl2pPr marL="2117" indent="0">
              <a:spcBef>
                <a:spcPts val="0"/>
              </a:spcBef>
              <a:buFontTx/>
              <a:buNone/>
              <a:defRPr sz="1400" b="0">
                <a:solidFill>
                  <a:schemeClr val="tx1">
                    <a:lumMod val="95000"/>
                    <a:lumOff val="5000"/>
                  </a:schemeClr>
                </a:solidFill>
                <a:latin typeface="Futura Bk BT Book"/>
                <a:cs typeface="Futura Bk BT Book"/>
              </a:defRPr>
            </a:lvl2pPr>
          </a:lstStyle>
          <a:p>
            <a:pPr lvl="0"/>
            <a:r>
              <a:rPr lang="en-US"/>
              <a:t>T +1 555 555 5555</a:t>
            </a:r>
            <a:br>
              <a:rPr lang="en-US"/>
            </a:br>
            <a:r>
              <a:rPr lang="en-US"/>
              <a:t>F +1 555 555 5555</a:t>
            </a:r>
          </a:p>
          <a:p>
            <a:pPr lvl="1"/>
            <a:r>
              <a:rPr lang="en-US"/>
              <a:t>email.address@cbre.com </a:t>
            </a:r>
          </a:p>
        </p:txBody>
      </p:sp>
      <p:cxnSp>
        <p:nvCxnSpPr>
          <p:cNvPr id="10" name="Straight Connector 9"/>
          <p:cNvCxnSpPr/>
          <p:nvPr userDrawn="1"/>
        </p:nvCxnSpPr>
        <p:spPr bwMode="auto">
          <a:xfrm>
            <a:off x="720529" y="3753036"/>
            <a:ext cx="3504000" cy="0"/>
          </a:xfrm>
          <a:prstGeom prst="line">
            <a:avLst/>
          </a:prstGeom>
          <a:ln w="12700">
            <a:solidFill>
              <a:schemeClr val="tx1">
                <a:lumMod val="50000"/>
                <a:lumOff val="50000"/>
              </a:schemeClr>
            </a:solidFill>
            <a:tailEnd type="none"/>
          </a:ln>
        </p:spPr>
      </p:cxnSp>
      <p:sp>
        <p:nvSpPr>
          <p:cNvPr id="11" name="Text Placeholder 7"/>
          <p:cNvSpPr>
            <a:spLocks noGrp="1"/>
          </p:cNvSpPr>
          <p:nvPr>
            <p:ph type="body" sz="quarter" idx="15" hasCustomPrompt="1"/>
          </p:nvPr>
        </p:nvSpPr>
        <p:spPr>
          <a:xfrm>
            <a:off x="4484547" y="1449389"/>
            <a:ext cx="7180800" cy="347431"/>
          </a:xfrm>
          <a:noFill/>
          <a:ln>
            <a:noFill/>
          </a:ln>
        </p:spPr>
        <p:txBody>
          <a:bodyPr lIns="0" tIns="0" rIns="72000" bIns="72000" anchor="ctr" anchorCtr="0">
            <a:noAutofit/>
          </a:bodyPr>
          <a:lstStyle>
            <a:lvl1pPr>
              <a:defRPr sz="1600">
                <a:solidFill>
                  <a:schemeClr val="tx1">
                    <a:lumMod val="95000"/>
                    <a:lumOff val="5000"/>
                  </a:schemeClr>
                </a:solidFill>
              </a:defRPr>
            </a:lvl1pPr>
            <a:lvl2pPr>
              <a:defRPr sz="1467">
                <a:solidFill>
                  <a:schemeClr val="bg1"/>
                </a:solidFill>
              </a:defRPr>
            </a:lvl2pPr>
            <a:lvl3pPr>
              <a:defRPr sz="1467">
                <a:solidFill>
                  <a:schemeClr val="bg1"/>
                </a:solidFill>
              </a:defRPr>
            </a:lvl3pPr>
            <a:lvl4pPr>
              <a:defRPr sz="1467">
                <a:solidFill>
                  <a:schemeClr val="bg1"/>
                </a:solidFill>
              </a:defRPr>
            </a:lvl4pPr>
            <a:lvl5pPr>
              <a:defRPr sz="1467">
                <a:solidFill>
                  <a:schemeClr val="bg1"/>
                </a:solidFill>
              </a:defRPr>
            </a:lvl5pPr>
          </a:lstStyle>
          <a:p>
            <a:pPr lvl="0"/>
            <a:r>
              <a:rPr lang="en-US"/>
              <a:t>Header</a:t>
            </a:r>
            <a:endParaRPr lang="en-GB"/>
          </a:p>
        </p:txBody>
      </p:sp>
      <p:sp>
        <p:nvSpPr>
          <p:cNvPr id="12" name="Text Placeholder 9"/>
          <p:cNvSpPr>
            <a:spLocks noGrp="1"/>
          </p:cNvSpPr>
          <p:nvPr>
            <p:ph type="body" sz="quarter" idx="16" hasCustomPrompt="1"/>
          </p:nvPr>
        </p:nvSpPr>
        <p:spPr>
          <a:xfrm>
            <a:off x="4484547" y="1796819"/>
            <a:ext cx="7180800" cy="1477328"/>
          </a:xfrm>
        </p:spPr>
        <p:txBody>
          <a:bodyPr/>
          <a:lstStyle>
            <a:lvl1pPr>
              <a:spcBef>
                <a:spcPts val="800"/>
              </a:spcBef>
              <a:defRPr sz="1467"/>
            </a:lvl1pPr>
            <a:lvl2pPr marL="0" indent="2117">
              <a:spcBef>
                <a:spcPts val="800"/>
              </a:spcBef>
              <a:defRPr sz="1333">
                <a:solidFill>
                  <a:schemeClr val="tx1"/>
                </a:solidFill>
              </a:defRPr>
            </a:lvl2pPr>
            <a:lvl3pPr marL="152396" indent="-152396">
              <a:spcBef>
                <a:spcPts val="800"/>
              </a:spcBef>
              <a:defRPr sz="1333">
                <a:solidFill>
                  <a:schemeClr val="tx1"/>
                </a:solidFill>
              </a:defRPr>
            </a:lvl3pPr>
            <a:lvl4pPr marL="304792" indent="-152396">
              <a:spcBef>
                <a:spcPts val="800"/>
              </a:spcBef>
              <a:defRPr sz="1333">
                <a:solidFill>
                  <a:schemeClr val="tx1"/>
                </a:solidFill>
              </a:defRPr>
            </a:lvl4pPr>
            <a:lvl5pPr marL="457189" indent="-152396">
              <a:spcBef>
                <a:spcPts val="800"/>
              </a:spcBef>
              <a:defRPr sz="1333">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0637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V layout ">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Page heading</a:t>
            </a:r>
            <a:endParaRPr lang="en-GB"/>
          </a:p>
        </p:txBody>
      </p:sp>
      <p:sp>
        <p:nvSpPr>
          <p:cNvPr id="19" name="Text Placeholder 21"/>
          <p:cNvSpPr>
            <a:spLocks noGrp="1"/>
          </p:cNvSpPr>
          <p:nvPr>
            <p:ph type="body" sz="quarter" idx="36" hasCustomPrompt="1"/>
          </p:nvPr>
        </p:nvSpPr>
        <p:spPr>
          <a:xfrm>
            <a:off x="719403" y="2890139"/>
            <a:ext cx="5376333" cy="826893"/>
          </a:xfrm>
        </p:spPr>
        <p:txBody>
          <a:bodyPr/>
          <a:lstStyle>
            <a:lvl1pPr>
              <a:lnSpc>
                <a:spcPct val="90000"/>
              </a:lnSpc>
              <a:spcBef>
                <a:spcPts val="0"/>
              </a:spcBef>
              <a:defRPr sz="1600">
                <a:solidFill>
                  <a:schemeClr val="bg2"/>
                </a:solidFill>
                <a:latin typeface="Futura Md BT Medium"/>
                <a:cs typeface="Futura Md BT Medium"/>
              </a:defRPr>
            </a:lvl1pPr>
            <a:lvl2pPr marL="2117" indent="0">
              <a:lnSpc>
                <a:spcPct val="90000"/>
              </a:lnSpc>
              <a:spcBef>
                <a:spcPts val="400"/>
              </a:spcBef>
              <a:buNone/>
              <a:defRPr sz="1600">
                <a:solidFill>
                  <a:schemeClr val="tx1">
                    <a:lumMod val="95000"/>
                    <a:lumOff val="5000"/>
                  </a:schemeClr>
                </a:solidFill>
                <a:latin typeface="Futura Bk BT Book"/>
                <a:cs typeface="Futura Bk BT Book"/>
              </a:defRPr>
            </a:lvl2pPr>
          </a:lstStyle>
          <a:p>
            <a:pPr lvl="0"/>
            <a:r>
              <a:rPr lang="en-US"/>
              <a:t>FIRST NAME</a:t>
            </a:r>
            <a:br>
              <a:rPr lang="en-US"/>
            </a:br>
            <a:r>
              <a:rPr lang="en-US"/>
              <a:t>LAST NAME</a:t>
            </a:r>
          </a:p>
          <a:p>
            <a:pPr lvl="1"/>
            <a:r>
              <a:rPr lang="en-US"/>
              <a:t>Title</a:t>
            </a:r>
          </a:p>
        </p:txBody>
      </p:sp>
      <p:sp>
        <p:nvSpPr>
          <p:cNvPr id="25" name="Text Placeholder 5"/>
          <p:cNvSpPr>
            <a:spLocks noGrp="1"/>
          </p:cNvSpPr>
          <p:nvPr>
            <p:ph type="body" sz="quarter" idx="29" hasCustomPrompt="1"/>
          </p:nvPr>
        </p:nvSpPr>
        <p:spPr>
          <a:xfrm>
            <a:off x="719403" y="4677139"/>
            <a:ext cx="5376333" cy="584775"/>
          </a:xfrm>
        </p:spPr>
        <p:txBody>
          <a:bodyPr>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a:t>Third level</a:t>
            </a:r>
          </a:p>
        </p:txBody>
      </p:sp>
      <p:sp>
        <p:nvSpPr>
          <p:cNvPr id="27" name="Text Placeholder 3"/>
          <p:cNvSpPr>
            <a:spLocks noGrp="1"/>
          </p:cNvSpPr>
          <p:nvPr>
            <p:ph type="body" sz="quarter" idx="31" hasCustomPrompt="1"/>
          </p:nvPr>
        </p:nvSpPr>
        <p:spPr>
          <a:xfrm>
            <a:off x="719403" y="3842464"/>
            <a:ext cx="5376333" cy="697627"/>
          </a:xfrm>
        </p:spPr>
        <p:txBody>
          <a:bodyPr/>
          <a:lstStyle>
            <a:lvl1pPr>
              <a:spcBef>
                <a:spcPts val="0"/>
              </a:spcBef>
              <a:defRPr sz="1467">
                <a:solidFill>
                  <a:schemeClr val="tx1">
                    <a:lumMod val="95000"/>
                    <a:lumOff val="5000"/>
                  </a:schemeClr>
                </a:solidFill>
                <a:latin typeface="Futura Bk BT Book"/>
                <a:cs typeface="Futura Bk BT Book"/>
              </a:defRPr>
            </a:lvl1pPr>
            <a:lvl2pPr marL="2117" indent="0">
              <a:spcBef>
                <a:spcPts val="0"/>
              </a:spcBef>
              <a:buFontTx/>
              <a:buNone/>
              <a:defRPr sz="1467">
                <a:solidFill>
                  <a:schemeClr val="tx1">
                    <a:lumMod val="95000"/>
                    <a:lumOff val="5000"/>
                  </a:schemeClr>
                </a:solidFill>
                <a:latin typeface="Futura Bk BT Book"/>
                <a:cs typeface="Futura Bk BT Book"/>
              </a:defRPr>
            </a:lvl2pPr>
          </a:lstStyle>
          <a:p>
            <a:pPr lvl="0"/>
            <a:r>
              <a:rPr lang="en-US"/>
              <a:t>T +1 555 555 5555</a:t>
            </a:r>
            <a:br>
              <a:rPr lang="en-US"/>
            </a:br>
            <a:r>
              <a:rPr lang="en-US"/>
              <a:t>F +1 555 555 5555</a:t>
            </a:r>
          </a:p>
          <a:p>
            <a:pPr lvl="1"/>
            <a:r>
              <a:rPr lang="en-US"/>
              <a:t>email.address@cbre.com </a:t>
            </a:r>
          </a:p>
        </p:txBody>
      </p:sp>
      <p:sp>
        <p:nvSpPr>
          <p:cNvPr id="18" name="Picture Placeholder 7"/>
          <p:cNvSpPr>
            <a:spLocks noGrp="1"/>
          </p:cNvSpPr>
          <p:nvPr>
            <p:ph type="pic" sz="quarter" idx="14"/>
          </p:nvPr>
        </p:nvSpPr>
        <p:spPr>
          <a:xfrm>
            <a:off x="719402" y="1449387"/>
            <a:ext cx="1344151" cy="1344000"/>
          </a:xfrm>
        </p:spPr>
        <p:txBody>
          <a:bodyPr anchor="ctr" anchorCtr="0">
            <a:noAutofit/>
          </a:bodyPr>
          <a:lstStyle>
            <a:lvl1pPr algn="ctr">
              <a:defRPr sz="1067">
                <a:solidFill>
                  <a:schemeClr val="tx1"/>
                </a:solidFill>
                <a:latin typeface="+mn-lt"/>
              </a:defRPr>
            </a:lvl1pPr>
          </a:lstStyle>
          <a:p>
            <a:r>
              <a:rPr lang="en-US"/>
              <a:t>Click icon to add picture</a:t>
            </a:r>
            <a:endParaRPr lang="en-NZ"/>
          </a:p>
        </p:txBody>
      </p:sp>
      <p:sp>
        <p:nvSpPr>
          <p:cNvPr id="22" name="Text Placeholder 21"/>
          <p:cNvSpPr>
            <a:spLocks noGrp="1"/>
          </p:cNvSpPr>
          <p:nvPr>
            <p:ph type="body" sz="quarter" idx="37" hasCustomPrompt="1"/>
          </p:nvPr>
        </p:nvSpPr>
        <p:spPr>
          <a:xfrm>
            <a:off x="6290470" y="2890139"/>
            <a:ext cx="5376333" cy="826893"/>
          </a:xfrm>
        </p:spPr>
        <p:txBody>
          <a:bodyPr/>
          <a:lstStyle>
            <a:lvl1pPr>
              <a:lnSpc>
                <a:spcPct val="90000"/>
              </a:lnSpc>
              <a:spcBef>
                <a:spcPts val="0"/>
              </a:spcBef>
              <a:defRPr sz="1600">
                <a:solidFill>
                  <a:schemeClr val="bg2"/>
                </a:solidFill>
                <a:latin typeface="Futura Md BT Medium"/>
                <a:cs typeface="Futura Md BT Medium"/>
              </a:defRPr>
            </a:lvl1pPr>
            <a:lvl2pPr marL="2117" indent="0">
              <a:lnSpc>
                <a:spcPct val="90000"/>
              </a:lnSpc>
              <a:spcBef>
                <a:spcPts val="400"/>
              </a:spcBef>
              <a:buNone/>
              <a:defRPr sz="1600">
                <a:solidFill>
                  <a:schemeClr val="tx1">
                    <a:lumMod val="95000"/>
                    <a:lumOff val="5000"/>
                  </a:schemeClr>
                </a:solidFill>
                <a:latin typeface="Futura Bk BT Book"/>
                <a:cs typeface="Futura Bk BT Book"/>
              </a:defRPr>
            </a:lvl2pPr>
          </a:lstStyle>
          <a:p>
            <a:pPr lvl="0"/>
            <a:r>
              <a:rPr lang="en-US"/>
              <a:t>FIRST NAME</a:t>
            </a:r>
            <a:br>
              <a:rPr lang="en-US"/>
            </a:br>
            <a:r>
              <a:rPr lang="en-US"/>
              <a:t>LAST NAME</a:t>
            </a:r>
          </a:p>
          <a:p>
            <a:pPr lvl="1"/>
            <a:r>
              <a:rPr lang="en-US"/>
              <a:t>Title</a:t>
            </a:r>
          </a:p>
        </p:txBody>
      </p:sp>
      <p:sp>
        <p:nvSpPr>
          <p:cNvPr id="26" name="Text Placeholder 3"/>
          <p:cNvSpPr>
            <a:spLocks noGrp="1"/>
          </p:cNvSpPr>
          <p:nvPr>
            <p:ph type="body" sz="quarter" idx="39" hasCustomPrompt="1"/>
          </p:nvPr>
        </p:nvSpPr>
        <p:spPr>
          <a:xfrm>
            <a:off x="6290470" y="3842464"/>
            <a:ext cx="5376333" cy="697627"/>
          </a:xfrm>
        </p:spPr>
        <p:txBody>
          <a:bodyPr/>
          <a:lstStyle>
            <a:lvl1pPr>
              <a:spcBef>
                <a:spcPts val="0"/>
              </a:spcBef>
              <a:defRPr sz="1467">
                <a:solidFill>
                  <a:schemeClr val="tx1">
                    <a:lumMod val="95000"/>
                    <a:lumOff val="5000"/>
                  </a:schemeClr>
                </a:solidFill>
                <a:latin typeface="Futura Bk BT Book"/>
                <a:cs typeface="Futura Bk BT Book"/>
              </a:defRPr>
            </a:lvl1pPr>
            <a:lvl2pPr marL="2117" indent="0">
              <a:spcBef>
                <a:spcPts val="0"/>
              </a:spcBef>
              <a:buFontTx/>
              <a:buNone/>
              <a:defRPr sz="1467">
                <a:solidFill>
                  <a:schemeClr val="tx1">
                    <a:lumMod val="95000"/>
                    <a:lumOff val="5000"/>
                  </a:schemeClr>
                </a:solidFill>
                <a:latin typeface="Futura Bk BT Book"/>
                <a:cs typeface="Futura Bk BT Book"/>
              </a:defRPr>
            </a:lvl2pPr>
          </a:lstStyle>
          <a:p>
            <a:pPr lvl="0"/>
            <a:r>
              <a:rPr lang="en-US"/>
              <a:t>T +1 555 555 5555</a:t>
            </a:r>
            <a:br>
              <a:rPr lang="en-US"/>
            </a:br>
            <a:r>
              <a:rPr lang="en-US"/>
              <a:t>F +1 555 555 5555</a:t>
            </a:r>
          </a:p>
          <a:p>
            <a:pPr lvl="1"/>
            <a:r>
              <a:rPr lang="en-US"/>
              <a:t>email.address@cbre.com </a:t>
            </a:r>
          </a:p>
        </p:txBody>
      </p:sp>
      <p:sp>
        <p:nvSpPr>
          <p:cNvPr id="33" name="Picture Placeholder 7"/>
          <p:cNvSpPr>
            <a:spLocks noGrp="1"/>
          </p:cNvSpPr>
          <p:nvPr>
            <p:ph type="pic" sz="quarter" idx="40"/>
          </p:nvPr>
        </p:nvSpPr>
        <p:spPr>
          <a:xfrm>
            <a:off x="6290469" y="1449387"/>
            <a:ext cx="1344151" cy="1344000"/>
          </a:xfrm>
        </p:spPr>
        <p:txBody>
          <a:bodyPr anchor="ctr" anchorCtr="0">
            <a:noAutofit/>
          </a:bodyPr>
          <a:lstStyle>
            <a:lvl1pPr algn="ctr">
              <a:defRPr sz="1067">
                <a:solidFill>
                  <a:schemeClr val="tx1"/>
                </a:solidFill>
                <a:latin typeface="+mn-lt"/>
              </a:defRPr>
            </a:lvl1pPr>
          </a:lstStyle>
          <a:p>
            <a:r>
              <a:rPr lang="en-US"/>
              <a:t>Click icon to add picture</a:t>
            </a:r>
            <a:endParaRPr lang="en-NZ"/>
          </a:p>
        </p:txBody>
      </p:sp>
      <p:sp>
        <p:nvSpPr>
          <p:cNvPr id="34" name="Text Placeholder 5"/>
          <p:cNvSpPr>
            <a:spLocks noGrp="1"/>
          </p:cNvSpPr>
          <p:nvPr>
            <p:ph type="body" sz="quarter" idx="41" hasCustomPrompt="1"/>
          </p:nvPr>
        </p:nvSpPr>
        <p:spPr>
          <a:xfrm>
            <a:off x="6290470" y="4677139"/>
            <a:ext cx="5376333" cy="584775"/>
          </a:xfrm>
        </p:spPr>
        <p:txBody>
          <a:bodyPr>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a:t>Third level</a:t>
            </a:r>
          </a:p>
        </p:txBody>
      </p:sp>
      <p:cxnSp>
        <p:nvCxnSpPr>
          <p:cNvPr id="15" name="Straight Connector 14">
            <a:extLst>
              <a:ext uri="{FF2B5EF4-FFF2-40B4-BE49-F238E27FC236}">
                <a16:creationId xmlns:a16="http://schemas.microsoft.com/office/drawing/2014/main" id="{A9247844-5AC9-1849-803A-340CF6D1332F}"/>
              </a:ext>
            </a:extLst>
          </p:cNvPr>
          <p:cNvCxnSpPr>
            <a:cxnSpLocks/>
          </p:cNvCxnSpPr>
          <p:nvPr userDrawn="1"/>
        </p:nvCxnSpPr>
        <p:spPr bwMode="auto">
          <a:xfrm>
            <a:off x="720530" y="3753036"/>
            <a:ext cx="5375471" cy="0"/>
          </a:xfrm>
          <a:prstGeom prst="line">
            <a:avLst/>
          </a:prstGeom>
          <a:ln w="12700">
            <a:solidFill>
              <a:schemeClr val="tx1">
                <a:lumMod val="50000"/>
                <a:lumOff val="50000"/>
              </a:schemeClr>
            </a:solidFill>
            <a:tailEnd type="none"/>
          </a:ln>
        </p:spPr>
      </p:cxnSp>
      <p:cxnSp>
        <p:nvCxnSpPr>
          <p:cNvPr id="17" name="Straight Connector 16">
            <a:extLst>
              <a:ext uri="{FF2B5EF4-FFF2-40B4-BE49-F238E27FC236}">
                <a16:creationId xmlns:a16="http://schemas.microsoft.com/office/drawing/2014/main" id="{49957786-A4B9-9746-A28F-6BB31EEA8ED5}"/>
              </a:ext>
            </a:extLst>
          </p:cNvPr>
          <p:cNvCxnSpPr>
            <a:cxnSpLocks/>
          </p:cNvCxnSpPr>
          <p:nvPr userDrawn="1"/>
        </p:nvCxnSpPr>
        <p:spPr bwMode="auto">
          <a:xfrm>
            <a:off x="6285306" y="3753036"/>
            <a:ext cx="5375471" cy="0"/>
          </a:xfrm>
          <a:prstGeom prst="line">
            <a:avLst/>
          </a:prstGeom>
          <a:ln w="12700">
            <a:solidFill>
              <a:schemeClr val="tx1">
                <a:lumMod val="50000"/>
                <a:lumOff val="50000"/>
              </a:schemeClr>
            </a:solidFill>
            <a:tailEnd type="none"/>
          </a:ln>
        </p:spPr>
      </p:cxnSp>
    </p:spTree>
    <p:extLst>
      <p:ext uri="{BB962C8B-B14F-4D97-AF65-F5344CB8AC3E}">
        <p14:creationId xmlns:p14="http://schemas.microsoft.com/office/powerpoint/2010/main" val="3993709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V layout ">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Page heading</a:t>
            </a:r>
            <a:endParaRPr lang="en-GB"/>
          </a:p>
        </p:txBody>
      </p:sp>
      <p:sp>
        <p:nvSpPr>
          <p:cNvPr id="19" name="Text Placeholder 21"/>
          <p:cNvSpPr>
            <a:spLocks noGrp="1"/>
          </p:cNvSpPr>
          <p:nvPr>
            <p:ph type="body" sz="quarter" idx="36" hasCustomPrompt="1"/>
          </p:nvPr>
        </p:nvSpPr>
        <p:spPr>
          <a:xfrm>
            <a:off x="719403" y="2890139"/>
            <a:ext cx="3503083" cy="826893"/>
          </a:xfrm>
        </p:spPr>
        <p:txBody>
          <a:bodyPr/>
          <a:lstStyle>
            <a:lvl1pPr>
              <a:lnSpc>
                <a:spcPct val="90000"/>
              </a:lnSpc>
              <a:spcBef>
                <a:spcPts val="0"/>
              </a:spcBef>
              <a:defRPr sz="1600">
                <a:solidFill>
                  <a:schemeClr val="bg2"/>
                </a:solidFill>
                <a:latin typeface="Futura Md BT Medium"/>
                <a:cs typeface="Futura Md BT Medium"/>
              </a:defRPr>
            </a:lvl1pPr>
            <a:lvl2pPr marL="2117" indent="0">
              <a:lnSpc>
                <a:spcPct val="90000"/>
              </a:lnSpc>
              <a:spcBef>
                <a:spcPts val="400"/>
              </a:spcBef>
              <a:buNone/>
              <a:defRPr sz="1600">
                <a:solidFill>
                  <a:schemeClr val="tx1">
                    <a:lumMod val="95000"/>
                    <a:lumOff val="5000"/>
                  </a:schemeClr>
                </a:solidFill>
                <a:latin typeface="Futura Bk BT Book"/>
                <a:cs typeface="Futura Bk BT Book"/>
              </a:defRPr>
            </a:lvl2pPr>
          </a:lstStyle>
          <a:p>
            <a:pPr lvl="0"/>
            <a:r>
              <a:rPr lang="en-US"/>
              <a:t>FIRST NAME</a:t>
            </a:r>
            <a:br>
              <a:rPr lang="en-US"/>
            </a:br>
            <a:r>
              <a:rPr lang="en-US"/>
              <a:t>LAST NAME</a:t>
            </a:r>
          </a:p>
          <a:p>
            <a:pPr lvl="1"/>
            <a:r>
              <a:rPr lang="en-US"/>
              <a:t>Title</a:t>
            </a:r>
          </a:p>
        </p:txBody>
      </p:sp>
      <p:sp>
        <p:nvSpPr>
          <p:cNvPr id="27" name="Text Placeholder 3"/>
          <p:cNvSpPr>
            <a:spLocks noGrp="1"/>
          </p:cNvSpPr>
          <p:nvPr>
            <p:ph type="body" sz="quarter" idx="31" hasCustomPrompt="1"/>
          </p:nvPr>
        </p:nvSpPr>
        <p:spPr>
          <a:xfrm>
            <a:off x="719403" y="3842464"/>
            <a:ext cx="3503083" cy="697627"/>
          </a:xfrm>
        </p:spPr>
        <p:txBody>
          <a:bodyPr/>
          <a:lstStyle>
            <a:lvl1pPr>
              <a:spcBef>
                <a:spcPts val="0"/>
              </a:spcBef>
              <a:defRPr sz="1467">
                <a:solidFill>
                  <a:schemeClr val="tx1">
                    <a:lumMod val="95000"/>
                    <a:lumOff val="5000"/>
                  </a:schemeClr>
                </a:solidFill>
                <a:latin typeface="Futura Bk BT Book"/>
                <a:cs typeface="Futura Bk BT Book"/>
              </a:defRPr>
            </a:lvl1pPr>
            <a:lvl2pPr marL="2117" indent="0">
              <a:spcBef>
                <a:spcPts val="0"/>
              </a:spcBef>
              <a:buFontTx/>
              <a:buNone/>
              <a:defRPr sz="1467">
                <a:solidFill>
                  <a:schemeClr val="tx1">
                    <a:lumMod val="95000"/>
                    <a:lumOff val="5000"/>
                  </a:schemeClr>
                </a:solidFill>
                <a:latin typeface="Futura Bk BT Book"/>
                <a:cs typeface="Futura Bk BT Book"/>
              </a:defRPr>
            </a:lvl2pPr>
          </a:lstStyle>
          <a:p>
            <a:pPr lvl="0"/>
            <a:r>
              <a:rPr lang="en-US"/>
              <a:t>T +1 555 555 5555</a:t>
            </a:r>
            <a:br>
              <a:rPr lang="en-US"/>
            </a:br>
            <a:r>
              <a:rPr lang="en-US"/>
              <a:t>F +1 555 555 5555</a:t>
            </a:r>
          </a:p>
          <a:p>
            <a:pPr lvl="1"/>
            <a:r>
              <a:rPr lang="en-US"/>
              <a:t>email.address@cbre.com </a:t>
            </a:r>
          </a:p>
        </p:txBody>
      </p:sp>
      <p:sp>
        <p:nvSpPr>
          <p:cNvPr id="18" name="Picture Placeholder 7"/>
          <p:cNvSpPr>
            <a:spLocks noGrp="1"/>
          </p:cNvSpPr>
          <p:nvPr>
            <p:ph type="pic" sz="quarter" idx="14"/>
          </p:nvPr>
        </p:nvSpPr>
        <p:spPr>
          <a:xfrm>
            <a:off x="719402" y="1449387"/>
            <a:ext cx="1344151" cy="1344000"/>
          </a:xfrm>
        </p:spPr>
        <p:txBody>
          <a:bodyPr anchor="ctr" anchorCtr="0">
            <a:noAutofit/>
          </a:bodyPr>
          <a:lstStyle>
            <a:lvl1pPr algn="ctr">
              <a:defRPr sz="1067">
                <a:solidFill>
                  <a:schemeClr val="tx1"/>
                </a:solidFill>
                <a:latin typeface="+mn-lt"/>
              </a:defRPr>
            </a:lvl1pPr>
          </a:lstStyle>
          <a:p>
            <a:r>
              <a:rPr lang="en-US"/>
              <a:t>Click icon to add picture</a:t>
            </a:r>
            <a:endParaRPr lang="en-NZ"/>
          </a:p>
        </p:txBody>
      </p:sp>
      <p:sp>
        <p:nvSpPr>
          <p:cNvPr id="29" name="Text Placeholder 21"/>
          <p:cNvSpPr>
            <a:spLocks noGrp="1"/>
          </p:cNvSpPr>
          <p:nvPr>
            <p:ph type="body" sz="quarter" idx="42" hasCustomPrompt="1"/>
          </p:nvPr>
        </p:nvSpPr>
        <p:spPr>
          <a:xfrm>
            <a:off x="4436269" y="2890139"/>
            <a:ext cx="3503083" cy="826893"/>
          </a:xfrm>
        </p:spPr>
        <p:txBody>
          <a:bodyPr/>
          <a:lstStyle>
            <a:lvl1pPr>
              <a:lnSpc>
                <a:spcPct val="90000"/>
              </a:lnSpc>
              <a:spcBef>
                <a:spcPts val="0"/>
              </a:spcBef>
              <a:defRPr sz="1600">
                <a:solidFill>
                  <a:schemeClr val="bg2"/>
                </a:solidFill>
                <a:latin typeface="Futura Md BT Medium"/>
                <a:cs typeface="Futura Md BT Medium"/>
              </a:defRPr>
            </a:lvl1pPr>
            <a:lvl2pPr marL="2117" indent="0">
              <a:lnSpc>
                <a:spcPct val="90000"/>
              </a:lnSpc>
              <a:spcBef>
                <a:spcPts val="400"/>
              </a:spcBef>
              <a:buNone/>
              <a:defRPr sz="1600">
                <a:solidFill>
                  <a:schemeClr val="tx1">
                    <a:lumMod val="95000"/>
                    <a:lumOff val="5000"/>
                  </a:schemeClr>
                </a:solidFill>
                <a:latin typeface="Futura Bk BT Book"/>
                <a:cs typeface="Futura Bk BT Book"/>
              </a:defRPr>
            </a:lvl2pPr>
          </a:lstStyle>
          <a:p>
            <a:pPr lvl="0"/>
            <a:r>
              <a:rPr lang="en-US"/>
              <a:t>FIRST NAME</a:t>
            </a:r>
            <a:br>
              <a:rPr lang="en-US"/>
            </a:br>
            <a:r>
              <a:rPr lang="en-US"/>
              <a:t>LAST NAME</a:t>
            </a:r>
          </a:p>
          <a:p>
            <a:pPr lvl="1"/>
            <a:r>
              <a:rPr lang="en-US"/>
              <a:t>Title</a:t>
            </a:r>
          </a:p>
        </p:txBody>
      </p:sp>
      <p:sp>
        <p:nvSpPr>
          <p:cNvPr id="34" name="Text Placeholder 3"/>
          <p:cNvSpPr>
            <a:spLocks noGrp="1"/>
          </p:cNvSpPr>
          <p:nvPr>
            <p:ph type="body" sz="quarter" idx="44" hasCustomPrompt="1"/>
          </p:nvPr>
        </p:nvSpPr>
        <p:spPr>
          <a:xfrm>
            <a:off x="4436269" y="3842464"/>
            <a:ext cx="3503083" cy="697627"/>
          </a:xfrm>
        </p:spPr>
        <p:txBody>
          <a:bodyPr/>
          <a:lstStyle>
            <a:lvl1pPr>
              <a:spcBef>
                <a:spcPts val="0"/>
              </a:spcBef>
              <a:defRPr sz="1467">
                <a:solidFill>
                  <a:schemeClr val="tx1">
                    <a:lumMod val="95000"/>
                    <a:lumOff val="5000"/>
                  </a:schemeClr>
                </a:solidFill>
                <a:latin typeface="Futura Bk BT Book"/>
                <a:cs typeface="Futura Bk BT Book"/>
              </a:defRPr>
            </a:lvl1pPr>
            <a:lvl2pPr marL="2117" indent="0">
              <a:spcBef>
                <a:spcPts val="0"/>
              </a:spcBef>
              <a:buFontTx/>
              <a:buNone/>
              <a:defRPr sz="1467">
                <a:solidFill>
                  <a:schemeClr val="tx1">
                    <a:lumMod val="95000"/>
                    <a:lumOff val="5000"/>
                  </a:schemeClr>
                </a:solidFill>
                <a:latin typeface="Futura Bk BT Book"/>
                <a:cs typeface="Futura Bk BT Book"/>
              </a:defRPr>
            </a:lvl2pPr>
          </a:lstStyle>
          <a:p>
            <a:pPr lvl="0"/>
            <a:r>
              <a:rPr lang="en-US"/>
              <a:t>T +1 555 555 5555</a:t>
            </a:r>
            <a:br>
              <a:rPr lang="en-US"/>
            </a:br>
            <a:r>
              <a:rPr lang="en-US"/>
              <a:t>F +1 555 555 5555</a:t>
            </a:r>
          </a:p>
          <a:p>
            <a:pPr lvl="1"/>
            <a:r>
              <a:rPr lang="en-US"/>
              <a:t>email.address@cbre.com </a:t>
            </a:r>
          </a:p>
        </p:txBody>
      </p:sp>
      <p:sp>
        <p:nvSpPr>
          <p:cNvPr id="35" name="Picture Placeholder 7"/>
          <p:cNvSpPr>
            <a:spLocks noGrp="1"/>
          </p:cNvSpPr>
          <p:nvPr>
            <p:ph type="pic" sz="quarter" idx="45"/>
          </p:nvPr>
        </p:nvSpPr>
        <p:spPr>
          <a:xfrm>
            <a:off x="4436269" y="1449387"/>
            <a:ext cx="1344151" cy="1344000"/>
          </a:xfrm>
        </p:spPr>
        <p:txBody>
          <a:bodyPr anchor="ctr" anchorCtr="0">
            <a:noAutofit/>
          </a:bodyPr>
          <a:lstStyle>
            <a:lvl1pPr algn="ctr">
              <a:defRPr sz="1067">
                <a:solidFill>
                  <a:schemeClr val="tx1"/>
                </a:solidFill>
                <a:latin typeface="+mn-lt"/>
              </a:defRPr>
            </a:lvl1pPr>
          </a:lstStyle>
          <a:p>
            <a:r>
              <a:rPr lang="en-US"/>
              <a:t>Click icon to add picture</a:t>
            </a:r>
            <a:endParaRPr lang="en-NZ"/>
          </a:p>
        </p:txBody>
      </p:sp>
      <p:sp>
        <p:nvSpPr>
          <p:cNvPr id="36" name="Text Placeholder 21"/>
          <p:cNvSpPr>
            <a:spLocks noGrp="1"/>
          </p:cNvSpPr>
          <p:nvPr>
            <p:ph type="body" sz="quarter" idx="46" hasCustomPrompt="1"/>
          </p:nvPr>
        </p:nvSpPr>
        <p:spPr>
          <a:xfrm>
            <a:off x="8153136" y="2890139"/>
            <a:ext cx="3503083" cy="826893"/>
          </a:xfrm>
        </p:spPr>
        <p:txBody>
          <a:bodyPr/>
          <a:lstStyle>
            <a:lvl1pPr>
              <a:lnSpc>
                <a:spcPct val="90000"/>
              </a:lnSpc>
              <a:spcBef>
                <a:spcPts val="0"/>
              </a:spcBef>
              <a:defRPr sz="1600">
                <a:solidFill>
                  <a:schemeClr val="bg2"/>
                </a:solidFill>
                <a:latin typeface="Futura Md BT Medium"/>
                <a:cs typeface="Futura Md BT Medium"/>
              </a:defRPr>
            </a:lvl1pPr>
            <a:lvl2pPr marL="2117" indent="0">
              <a:lnSpc>
                <a:spcPct val="90000"/>
              </a:lnSpc>
              <a:spcBef>
                <a:spcPts val="400"/>
              </a:spcBef>
              <a:buNone/>
              <a:defRPr sz="1600">
                <a:solidFill>
                  <a:schemeClr val="tx1">
                    <a:lumMod val="95000"/>
                    <a:lumOff val="5000"/>
                  </a:schemeClr>
                </a:solidFill>
                <a:latin typeface="Futura Bk BT Book"/>
                <a:cs typeface="Futura Bk BT Book"/>
              </a:defRPr>
            </a:lvl2pPr>
          </a:lstStyle>
          <a:p>
            <a:pPr lvl="0"/>
            <a:r>
              <a:rPr lang="en-US"/>
              <a:t>FIRST NAME</a:t>
            </a:r>
            <a:br>
              <a:rPr lang="en-US"/>
            </a:br>
            <a:r>
              <a:rPr lang="en-US"/>
              <a:t>LAST NAME</a:t>
            </a:r>
          </a:p>
          <a:p>
            <a:pPr lvl="1"/>
            <a:r>
              <a:rPr lang="en-US"/>
              <a:t>Title</a:t>
            </a:r>
          </a:p>
        </p:txBody>
      </p:sp>
      <p:sp>
        <p:nvSpPr>
          <p:cNvPr id="39" name="Text Placeholder 3"/>
          <p:cNvSpPr>
            <a:spLocks noGrp="1"/>
          </p:cNvSpPr>
          <p:nvPr>
            <p:ph type="body" sz="quarter" idx="48" hasCustomPrompt="1"/>
          </p:nvPr>
        </p:nvSpPr>
        <p:spPr>
          <a:xfrm>
            <a:off x="8153136" y="3842464"/>
            <a:ext cx="3503083" cy="697627"/>
          </a:xfrm>
        </p:spPr>
        <p:txBody>
          <a:bodyPr/>
          <a:lstStyle>
            <a:lvl1pPr>
              <a:spcBef>
                <a:spcPts val="0"/>
              </a:spcBef>
              <a:defRPr sz="1467">
                <a:solidFill>
                  <a:schemeClr val="tx1">
                    <a:lumMod val="95000"/>
                    <a:lumOff val="5000"/>
                  </a:schemeClr>
                </a:solidFill>
                <a:latin typeface="Futura Bk BT Book"/>
                <a:cs typeface="Futura Bk BT Book"/>
              </a:defRPr>
            </a:lvl1pPr>
            <a:lvl2pPr marL="2117" indent="0">
              <a:spcBef>
                <a:spcPts val="0"/>
              </a:spcBef>
              <a:buFontTx/>
              <a:buNone/>
              <a:defRPr sz="1467">
                <a:solidFill>
                  <a:schemeClr val="tx1">
                    <a:lumMod val="95000"/>
                    <a:lumOff val="5000"/>
                  </a:schemeClr>
                </a:solidFill>
                <a:latin typeface="Futura Bk BT Book"/>
                <a:cs typeface="Futura Bk BT Book"/>
              </a:defRPr>
            </a:lvl2pPr>
          </a:lstStyle>
          <a:p>
            <a:pPr lvl="0"/>
            <a:r>
              <a:rPr lang="en-US"/>
              <a:t>T +1 555 555 5555</a:t>
            </a:r>
            <a:br>
              <a:rPr lang="en-US"/>
            </a:br>
            <a:r>
              <a:rPr lang="en-US"/>
              <a:t>F +1 555 555 5555</a:t>
            </a:r>
          </a:p>
          <a:p>
            <a:pPr lvl="1"/>
            <a:r>
              <a:rPr lang="en-US"/>
              <a:t>email.address@cbre.com </a:t>
            </a:r>
          </a:p>
        </p:txBody>
      </p:sp>
      <p:sp>
        <p:nvSpPr>
          <p:cNvPr id="40" name="Picture Placeholder 7"/>
          <p:cNvSpPr>
            <a:spLocks noGrp="1"/>
          </p:cNvSpPr>
          <p:nvPr>
            <p:ph type="pic" sz="quarter" idx="49"/>
          </p:nvPr>
        </p:nvSpPr>
        <p:spPr>
          <a:xfrm>
            <a:off x="8153135" y="1449387"/>
            <a:ext cx="1344151" cy="1344000"/>
          </a:xfrm>
        </p:spPr>
        <p:txBody>
          <a:bodyPr anchor="ctr" anchorCtr="0">
            <a:noAutofit/>
          </a:bodyPr>
          <a:lstStyle>
            <a:lvl1pPr algn="ctr">
              <a:defRPr sz="1067">
                <a:solidFill>
                  <a:schemeClr val="tx1"/>
                </a:solidFill>
                <a:latin typeface="+mn-lt"/>
              </a:defRPr>
            </a:lvl1pPr>
          </a:lstStyle>
          <a:p>
            <a:r>
              <a:rPr lang="en-US"/>
              <a:t>Click icon to add picture</a:t>
            </a:r>
            <a:endParaRPr lang="en-NZ"/>
          </a:p>
        </p:txBody>
      </p:sp>
      <p:sp>
        <p:nvSpPr>
          <p:cNvPr id="41" name="Text Placeholder 5"/>
          <p:cNvSpPr>
            <a:spLocks noGrp="1"/>
          </p:cNvSpPr>
          <p:nvPr>
            <p:ph type="body" sz="quarter" idx="29" hasCustomPrompt="1"/>
          </p:nvPr>
        </p:nvSpPr>
        <p:spPr>
          <a:xfrm>
            <a:off x="719403" y="4677139"/>
            <a:ext cx="3503083" cy="584775"/>
          </a:xfrm>
        </p:spPr>
        <p:txBody>
          <a:bodyPr wrap="square">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a:t>Third level</a:t>
            </a:r>
          </a:p>
        </p:txBody>
      </p:sp>
      <p:sp>
        <p:nvSpPr>
          <p:cNvPr id="42" name="Text Placeholder 5"/>
          <p:cNvSpPr>
            <a:spLocks noGrp="1"/>
          </p:cNvSpPr>
          <p:nvPr>
            <p:ph type="body" sz="quarter" idx="50" hasCustomPrompt="1"/>
          </p:nvPr>
        </p:nvSpPr>
        <p:spPr>
          <a:xfrm>
            <a:off x="4436269" y="4677139"/>
            <a:ext cx="3503083" cy="584775"/>
          </a:xfrm>
        </p:spPr>
        <p:txBody>
          <a:bodyPr wrap="square">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a:t>Third level</a:t>
            </a:r>
          </a:p>
        </p:txBody>
      </p:sp>
      <p:sp>
        <p:nvSpPr>
          <p:cNvPr id="43" name="Text Placeholder 5"/>
          <p:cNvSpPr>
            <a:spLocks noGrp="1"/>
          </p:cNvSpPr>
          <p:nvPr>
            <p:ph type="body" sz="quarter" idx="51" hasCustomPrompt="1"/>
          </p:nvPr>
        </p:nvSpPr>
        <p:spPr>
          <a:xfrm>
            <a:off x="8153136" y="4677139"/>
            <a:ext cx="3503083" cy="584775"/>
          </a:xfrm>
        </p:spPr>
        <p:txBody>
          <a:bodyPr wrap="square">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a:t>Third level</a:t>
            </a:r>
          </a:p>
        </p:txBody>
      </p:sp>
      <p:cxnSp>
        <p:nvCxnSpPr>
          <p:cNvPr id="20" name="Straight Connector 19">
            <a:extLst>
              <a:ext uri="{FF2B5EF4-FFF2-40B4-BE49-F238E27FC236}">
                <a16:creationId xmlns:a16="http://schemas.microsoft.com/office/drawing/2014/main" id="{08CB6A49-07B7-6648-B472-381223D43E1F}"/>
              </a:ext>
            </a:extLst>
          </p:cNvPr>
          <p:cNvCxnSpPr>
            <a:cxnSpLocks/>
          </p:cNvCxnSpPr>
          <p:nvPr userDrawn="1"/>
        </p:nvCxnSpPr>
        <p:spPr bwMode="auto">
          <a:xfrm>
            <a:off x="720529" y="3753036"/>
            <a:ext cx="3503128" cy="0"/>
          </a:xfrm>
          <a:prstGeom prst="line">
            <a:avLst/>
          </a:prstGeom>
          <a:ln w="12700">
            <a:solidFill>
              <a:schemeClr val="tx1">
                <a:lumMod val="50000"/>
                <a:lumOff val="50000"/>
              </a:schemeClr>
            </a:solidFill>
            <a:tailEnd type="none"/>
          </a:ln>
        </p:spPr>
      </p:cxnSp>
      <p:cxnSp>
        <p:nvCxnSpPr>
          <p:cNvPr id="22" name="Straight Connector 21">
            <a:extLst>
              <a:ext uri="{FF2B5EF4-FFF2-40B4-BE49-F238E27FC236}">
                <a16:creationId xmlns:a16="http://schemas.microsoft.com/office/drawing/2014/main" id="{5FDE57D2-0887-3043-8F25-B9CF92FBD8D4}"/>
              </a:ext>
            </a:extLst>
          </p:cNvPr>
          <p:cNvCxnSpPr>
            <a:cxnSpLocks/>
          </p:cNvCxnSpPr>
          <p:nvPr userDrawn="1"/>
        </p:nvCxnSpPr>
        <p:spPr bwMode="auto">
          <a:xfrm>
            <a:off x="4430380" y="3753036"/>
            <a:ext cx="3503128" cy="0"/>
          </a:xfrm>
          <a:prstGeom prst="line">
            <a:avLst/>
          </a:prstGeom>
          <a:ln w="12700">
            <a:solidFill>
              <a:schemeClr val="tx1">
                <a:lumMod val="50000"/>
                <a:lumOff val="50000"/>
              </a:schemeClr>
            </a:solidFill>
            <a:tailEnd type="none"/>
          </a:ln>
        </p:spPr>
      </p:cxnSp>
      <p:cxnSp>
        <p:nvCxnSpPr>
          <p:cNvPr id="23" name="Straight Connector 22">
            <a:extLst>
              <a:ext uri="{FF2B5EF4-FFF2-40B4-BE49-F238E27FC236}">
                <a16:creationId xmlns:a16="http://schemas.microsoft.com/office/drawing/2014/main" id="{42B868FF-A5D1-F34A-B6F5-099E6B77EAAF}"/>
              </a:ext>
            </a:extLst>
          </p:cNvPr>
          <p:cNvCxnSpPr>
            <a:cxnSpLocks/>
          </p:cNvCxnSpPr>
          <p:nvPr userDrawn="1"/>
        </p:nvCxnSpPr>
        <p:spPr bwMode="auto">
          <a:xfrm>
            <a:off x="8157648" y="3753036"/>
            <a:ext cx="3503128" cy="0"/>
          </a:xfrm>
          <a:prstGeom prst="line">
            <a:avLst/>
          </a:prstGeom>
          <a:ln w="12700">
            <a:solidFill>
              <a:schemeClr val="tx1">
                <a:lumMod val="50000"/>
                <a:lumOff val="50000"/>
              </a:schemeClr>
            </a:solidFill>
            <a:tailEnd type="none"/>
          </a:ln>
        </p:spPr>
      </p:cxnSp>
    </p:spTree>
    <p:extLst>
      <p:ext uri="{BB962C8B-B14F-4D97-AF65-F5344CB8AC3E}">
        <p14:creationId xmlns:p14="http://schemas.microsoft.com/office/powerpoint/2010/main" val="1710033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19402" y="624564"/>
            <a:ext cx="10948723" cy="225767"/>
          </a:xfrm>
        </p:spPr>
        <p:txBody>
          <a:bodyPr/>
          <a:lstStyle/>
          <a:p>
            <a:r>
              <a:rPr lang="en-US" noProof="0"/>
              <a:t>Page heading</a:t>
            </a:r>
            <a:endParaRPr lang="en-GB" noProof="0"/>
          </a:p>
        </p:txBody>
      </p:sp>
      <p:sp>
        <p:nvSpPr>
          <p:cNvPr id="3" name="Picture Placeholder 2">
            <a:extLst>
              <a:ext uri="{FF2B5EF4-FFF2-40B4-BE49-F238E27FC236}">
                <a16:creationId xmlns:a16="http://schemas.microsoft.com/office/drawing/2014/main" id="{4E0E3C01-7A62-0B44-B0F7-C0FD513BE4A5}"/>
              </a:ext>
            </a:extLst>
          </p:cNvPr>
          <p:cNvSpPr>
            <a:spLocks noGrp="1"/>
          </p:cNvSpPr>
          <p:nvPr>
            <p:ph type="pic" sz="quarter" idx="10"/>
          </p:nvPr>
        </p:nvSpPr>
        <p:spPr>
          <a:xfrm>
            <a:off x="812800" y="1397000"/>
            <a:ext cx="2641600" cy="2540000"/>
          </a:xfrm>
        </p:spPr>
        <p:txBody>
          <a:bodyPr/>
          <a:lstStyle/>
          <a:p>
            <a:r>
              <a:rPr lang="en-US"/>
              <a:t>Click icon to add picture</a:t>
            </a:r>
          </a:p>
        </p:txBody>
      </p:sp>
    </p:spTree>
    <p:extLst>
      <p:ext uri="{BB962C8B-B14F-4D97-AF65-F5344CB8AC3E}">
        <p14:creationId xmlns:p14="http://schemas.microsoft.com/office/powerpoint/2010/main" val="2567187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ONSCREEN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D0DCE-A232-2141-80DD-3B2AF4BBBA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 y="0"/>
            <a:ext cx="12191999" cy="6858000"/>
          </a:xfrm>
          <a:prstGeom prst="rect">
            <a:avLst/>
          </a:prstGeom>
        </p:spPr>
      </p:pic>
      <p:sp>
        <p:nvSpPr>
          <p:cNvPr id="15" name="Rectangle 14">
            <a:extLst>
              <a:ext uri="{FF2B5EF4-FFF2-40B4-BE49-F238E27FC236}">
                <a16:creationId xmlns:a16="http://schemas.microsoft.com/office/drawing/2014/main" id="{834BBD93-33A7-1444-A602-39688AA47309}"/>
              </a:ext>
            </a:extLst>
          </p:cNvPr>
          <p:cNvSpPr/>
          <p:nvPr userDrawn="1"/>
        </p:nvSpPr>
        <p:spPr bwMode="auto">
          <a:xfrm>
            <a:off x="406400" y="381000"/>
            <a:ext cx="5689600" cy="6477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defTabSz="914400" fontAlgn="base">
              <a:spcBef>
                <a:spcPct val="0"/>
              </a:spcBef>
              <a:spcAft>
                <a:spcPct val="0"/>
              </a:spcAft>
            </a:pPr>
            <a:endParaRPr lang="en-US" sz="1200" dirty="0">
              <a:solidFill>
                <a:srgbClr val="000000"/>
              </a:solidFill>
            </a:endParaRPr>
          </a:p>
        </p:txBody>
      </p:sp>
      <p:sp>
        <p:nvSpPr>
          <p:cNvPr id="16" name="Title 11">
            <a:extLst>
              <a:ext uri="{FF2B5EF4-FFF2-40B4-BE49-F238E27FC236}">
                <a16:creationId xmlns:a16="http://schemas.microsoft.com/office/drawing/2014/main" id="{D6AB56F1-8C6C-3D41-AF5A-371FBFB6088F}"/>
              </a:ext>
            </a:extLst>
          </p:cNvPr>
          <p:cNvSpPr>
            <a:spLocks noGrp="1"/>
          </p:cNvSpPr>
          <p:nvPr>
            <p:ph type="title" hasCustomPrompt="1"/>
          </p:nvPr>
        </p:nvSpPr>
        <p:spPr>
          <a:xfrm>
            <a:off x="812800" y="2081123"/>
            <a:ext cx="5080001" cy="261610"/>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2000" b="0" i="0" kern="0" spc="200" baseline="0" noProof="0" dirty="0">
                <a:solidFill>
                  <a:schemeClr val="tx1"/>
                </a:solidFill>
                <a:latin typeface="Arial" panose="020B0604020202020204" pitchFamily="34" charset="0"/>
                <a:cs typeface="Arial" panose="020B0604020202020204" pitchFamily="34" charset="0"/>
              </a:defRPr>
            </a:lvl1pPr>
          </a:lstStyle>
          <a:p>
            <a:pPr marL="0" lvl="0" defTabSz="914400" latinLnBrk="0">
              <a:lnSpc>
                <a:spcPct val="85000"/>
              </a:lnSpc>
            </a:pPr>
            <a:r>
              <a:rPr lang="en-US" noProof="0" dirty="0"/>
              <a:t>COVER HEADING</a:t>
            </a:r>
            <a:endParaRPr lang="en-GB" noProof="0" dirty="0"/>
          </a:p>
        </p:txBody>
      </p:sp>
      <p:sp>
        <p:nvSpPr>
          <p:cNvPr id="17" name="Text Placeholder 13">
            <a:extLst>
              <a:ext uri="{FF2B5EF4-FFF2-40B4-BE49-F238E27FC236}">
                <a16:creationId xmlns:a16="http://schemas.microsoft.com/office/drawing/2014/main" id="{5E3EDF85-55B0-0A40-B55A-E384680DD9AA}"/>
              </a:ext>
            </a:extLst>
          </p:cNvPr>
          <p:cNvSpPr>
            <a:spLocks noGrp="1"/>
          </p:cNvSpPr>
          <p:nvPr>
            <p:ph type="body" sz="quarter" idx="10"/>
          </p:nvPr>
        </p:nvSpPr>
        <p:spPr>
          <a:xfrm>
            <a:off x="812800" y="3259724"/>
            <a:ext cx="5080001" cy="215444"/>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1400" b="1" cap="all" spc="300" noProof="0" dirty="0" smtClean="0">
                <a:solidFill>
                  <a:schemeClr val="tx1"/>
                </a:solidFill>
                <a:latin typeface="Arial" panose="020B0604020202020204" pitchFamily="34" charset="0"/>
                <a:cs typeface="Arial" panose="020B0604020202020204" pitchFamily="34" charset="0"/>
              </a:defRPr>
            </a:lvl1pPr>
          </a:lstStyle>
          <a:p>
            <a:pPr lvl="0"/>
            <a:r>
              <a:rPr lang="en-US" noProof="0"/>
              <a:t>Click to edit Master text styles</a:t>
            </a:r>
          </a:p>
        </p:txBody>
      </p:sp>
      <p:sp>
        <p:nvSpPr>
          <p:cNvPr id="18" name="Text Placeholder 19">
            <a:extLst>
              <a:ext uri="{FF2B5EF4-FFF2-40B4-BE49-F238E27FC236}">
                <a16:creationId xmlns:a16="http://schemas.microsoft.com/office/drawing/2014/main" id="{1CFF36CA-7AC3-7B4D-8FE2-98AED1917275}"/>
              </a:ext>
            </a:extLst>
          </p:cNvPr>
          <p:cNvSpPr>
            <a:spLocks noGrp="1"/>
          </p:cNvSpPr>
          <p:nvPr>
            <p:ph type="body" sz="quarter" idx="13" hasCustomPrompt="1"/>
          </p:nvPr>
        </p:nvSpPr>
        <p:spPr>
          <a:xfrm>
            <a:off x="623592" y="609601"/>
            <a:ext cx="5269209" cy="228599"/>
          </a:xfrm>
          <a:noFill/>
          <a:ln w="9525" algn="ctr">
            <a:noFill/>
            <a:miter lim="800000"/>
            <a:headEnd/>
            <a:tailEnd/>
          </a:ln>
          <a:effectLst/>
        </p:spPr>
        <p:txBody>
          <a:bodyPr vert="horz" wrap="square" lIns="0" tIns="0" rIns="91440" bIns="0" numCol="1" anchor="t" anchorCtr="0" compatLnSpc="1">
            <a:prstTxWarp prst="textNoShape">
              <a:avLst/>
            </a:prstTxWarp>
            <a:noAutofit/>
          </a:bodyPr>
          <a:lstStyle>
            <a:lvl1pPr algn="r">
              <a:defRPr lang="en-GB" sz="1400" cap="none" baseline="0" noProof="0" dirty="0">
                <a:solidFill>
                  <a:srgbClr val="00A657"/>
                </a:solidFill>
                <a:latin typeface="Arial" panose="020B0604020202020204" pitchFamily="34" charset="0"/>
                <a:cs typeface="Arial" panose="020B0604020202020204" pitchFamily="34" charset="0"/>
              </a:defRPr>
            </a:lvl1pPr>
          </a:lstStyle>
          <a:p>
            <a:pPr lvl="0"/>
            <a:r>
              <a:rPr lang="en-GB" noProof="0" dirty="0"/>
              <a:t>Date</a:t>
            </a:r>
          </a:p>
        </p:txBody>
      </p:sp>
      <p:pic>
        <p:nvPicPr>
          <p:cNvPr id="19" name="Picture 18">
            <a:extLst>
              <a:ext uri="{FF2B5EF4-FFF2-40B4-BE49-F238E27FC236}">
                <a16:creationId xmlns:a16="http://schemas.microsoft.com/office/drawing/2014/main" id="{21689C8E-7DE9-AD4F-BD9B-D00ED2E856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05" y="4160711"/>
            <a:ext cx="1402479" cy="262219"/>
          </a:xfrm>
          <a:prstGeom prst="rect">
            <a:avLst/>
          </a:prstGeom>
        </p:spPr>
      </p:pic>
      <p:sp>
        <p:nvSpPr>
          <p:cNvPr id="20" name="Half Frame 19">
            <a:extLst>
              <a:ext uri="{FF2B5EF4-FFF2-40B4-BE49-F238E27FC236}">
                <a16:creationId xmlns:a16="http://schemas.microsoft.com/office/drawing/2014/main" id="{DF95CE1B-B7D3-3D41-AEAB-A92FAF884462}"/>
              </a:ext>
            </a:extLst>
          </p:cNvPr>
          <p:cNvSpPr/>
          <p:nvPr userDrawn="1"/>
        </p:nvSpPr>
        <p:spPr bwMode="auto">
          <a:xfrm>
            <a:off x="608592" y="1916839"/>
            <a:ext cx="682504" cy="511878"/>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54000" tIns="54000" rIns="54000" bIns="54000" numCol="1" rtlCol="0" anchor="t" anchorCtr="0" compatLnSpc="1">
            <a:prstTxWarp prst="textNoShape">
              <a:avLst/>
            </a:prstTxWarp>
          </a:bodyPr>
          <a:lstStyle/>
          <a:p>
            <a:pPr defTabSz="685800" fontAlgn="base">
              <a:spcBef>
                <a:spcPct val="0"/>
              </a:spcBef>
              <a:spcAft>
                <a:spcPct val="0"/>
              </a:spcAft>
              <a:defRPr/>
            </a:pPr>
            <a:endParaRPr lang="en-US" sz="900" kern="0" dirty="0">
              <a:solidFill>
                <a:srgbClr val="000000"/>
              </a:solidFill>
            </a:endParaRPr>
          </a:p>
        </p:txBody>
      </p:sp>
    </p:spTree>
    <p:extLst>
      <p:ext uri="{BB962C8B-B14F-4D97-AF65-F5344CB8AC3E}">
        <p14:creationId xmlns:p14="http://schemas.microsoft.com/office/powerpoint/2010/main" val="150450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dirty="0"/>
              <a:t>Click to edit Master title style</a:t>
            </a:r>
          </a:p>
        </p:txBody>
      </p:sp>
      <p:cxnSp>
        <p:nvCxnSpPr>
          <p:cNvPr id="3" name="Straight Connector 2"/>
          <p:cNvCxnSpPr/>
          <p:nvPr userDrawn="1"/>
        </p:nvCxnSpPr>
        <p:spPr>
          <a:xfrm>
            <a:off x="609600" y="1197033"/>
            <a:ext cx="10972800" cy="0"/>
          </a:xfrm>
          <a:prstGeom prst="line">
            <a:avLst/>
          </a:prstGeom>
          <a:ln w="38100" cmpd="sng">
            <a:solidFill>
              <a:srgbClr val="3FAD8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037275"/>
            <a:ext cx="2043953" cy="820725"/>
          </a:xfrm>
          <a:prstGeom prst="rect">
            <a:avLst/>
          </a:prstGeom>
        </p:spPr>
      </p:pic>
    </p:spTree>
    <p:extLst>
      <p:ext uri="{BB962C8B-B14F-4D97-AF65-F5344CB8AC3E}">
        <p14:creationId xmlns:p14="http://schemas.microsoft.com/office/powerpoint/2010/main" val="2940403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ONSCREEN COVER">
    <p:spTree>
      <p:nvGrpSpPr>
        <p:cNvPr id="1" name=""/>
        <p:cNvGrpSpPr/>
        <p:nvPr/>
      </p:nvGrpSpPr>
      <p:grpSpPr>
        <a:xfrm>
          <a:off x="0" y="0"/>
          <a:ext cx="0" cy="0"/>
          <a:chOff x="0" y="0"/>
          <a:chExt cx="0" cy="0"/>
        </a:xfrm>
      </p:grpSpPr>
      <p:pic>
        <p:nvPicPr>
          <p:cNvPr id="3" name="Picture 2" descr="A large building in the background&#10;&#10;Description automatically generated">
            <a:extLst>
              <a:ext uri="{FF2B5EF4-FFF2-40B4-BE49-F238E27FC236}">
                <a16:creationId xmlns:a16="http://schemas.microsoft.com/office/drawing/2014/main" id="{2517C8F2-4798-984D-A461-FAF42C2B29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AB89BED-584F-6E49-8C32-1BD7E845A012}"/>
              </a:ext>
            </a:extLst>
          </p:cNvPr>
          <p:cNvSpPr/>
          <p:nvPr userDrawn="1"/>
        </p:nvSpPr>
        <p:spPr bwMode="auto">
          <a:xfrm>
            <a:off x="406400" y="381000"/>
            <a:ext cx="5689600" cy="6477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defTabSz="914400" fontAlgn="base">
              <a:spcBef>
                <a:spcPct val="0"/>
              </a:spcBef>
              <a:spcAft>
                <a:spcPct val="0"/>
              </a:spcAft>
            </a:pPr>
            <a:endParaRPr lang="en-US" sz="1200" dirty="0">
              <a:solidFill>
                <a:srgbClr val="000000"/>
              </a:solidFill>
            </a:endParaRPr>
          </a:p>
        </p:txBody>
      </p:sp>
      <p:sp>
        <p:nvSpPr>
          <p:cNvPr id="15" name="Title 11">
            <a:extLst>
              <a:ext uri="{FF2B5EF4-FFF2-40B4-BE49-F238E27FC236}">
                <a16:creationId xmlns:a16="http://schemas.microsoft.com/office/drawing/2014/main" id="{B8B5D8F7-F14A-2740-B8D5-3DE0E5080A81}"/>
              </a:ext>
            </a:extLst>
          </p:cNvPr>
          <p:cNvSpPr>
            <a:spLocks noGrp="1"/>
          </p:cNvSpPr>
          <p:nvPr>
            <p:ph type="title" hasCustomPrompt="1"/>
          </p:nvPr>
        </p:nvSpPr>
        <p:spPr>
          <a:xfrm>
            <a:off x="812800" y="2081123"/>
            <a:ext cx="5080001" cy="261610"/>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2000" b="0" i="0" kern="0" spc="200" baseline="0" noProof="0" dirty="0">
                <a:solidFill>
                  <a:schemeClr val="tx1"/>
                </a:solidFill>
                <a:latin typeface="Arial" panose="020B0604020202020204" pitchFamily="34" charset="0"/>
                <a:cs typeface="Arial" panose="020B0604020202020204" pitchFamily="34" charset="0"/>
              </a:defRPr>
            </a:lvl1pPr>
          </a:lstStyle>
          <a:p>
            <a:pPr marL="0" lvl="0" defTabSz="914400" latinLnBrk="0">
              <a:lnSpc>
                <a:spcPct val="85000"/>
              </a:lnSpc>
            </a:pPr>
            <a:r>
              <a:rPr lang="en-US" noProof="0" dirty="0"/>
              <a:t>COVER HEADING</a:t>
            </a:r>
            <a:endParaRPr lang="en-GB" noProof="0" dirty="0"/>
          </a:p>
        </p:txBody>
      </p:sp>
      <p:sp>
        <p:nvSpPr>
          <p:cNvPr id="16" name="Text Placeholder 13">
            <a:extLst>
              <a:ext uri="{FF2B5EF4-FFF2-40B4-BE49-F238E27FC236}">
                <a16:creationId xmlns:a16="http://schemas.microsoft.com/office/drawing/2014/main" id="{C64E5A8C-AA63-6546-8852-E54A2748FEAD}"/>
              </a:ext>
            </a:extLst>
          </p:cNvPr>
          <p:cNvSpPr>
            <a:spLocks noGrp="1"/>
          </p:cNvSpPr>
          <p:nvPr>
            <p:ph type="body" sz="quarter" idx="10"/>
          </p:nvPr>
        </p:nvSpPr>
        <p:spPr>
          <a:xfrm>
            <a:off x="812800" y="3259724"/>
            <a:ext cx="5080001" cy="215444"/>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1400" b="1" cap="all" spc="300" noProof="0" dirty="0" smtClean="0">
                <a:solidFill>
                  <a:schemeClr val="tx1"/>
                </a:solidFill>
                <a:latin typeface="Arial" panose="020B0604020202020204" pitchFamily="34" charset="0"/>
                <a:cs typeface="Arial" panose="020B0604020202020204" pitchFamily="34" charset="0"/>
              </a:defRPr>
            </a:lvl1pPr>
          </a:lstStyle>
          <a:p>
            <a:pPr lvl="0"/>
            <a:r>
              <a:rPr lang="en-US" noProof="0"/>
              <a:t>Click to edit Master text styles</a:t>
            </a:r>
          </a:p>
        </p:txBody>
      </p:sp>
      <p:sp>
        <p:nvSpPr>
          <p:cNvPr id="17" name="Text Placeholder 19">
            <a:extLst>
              <a:ext uri="{FF2B5EF4-FFF2-40B4-BE49-F238E27FC236}">
                <a16:creationId xmlns:a16="http://schemas.microsoft.com/office/drawing/2014/main" id="{6D1B4761-418C-6E4D-9C1C-C607AC0D5E79}"/>
              </a:ext>
            </a:extLst>
          </p:cNvPr>
          <p:cNvSpPr>
            <a:spLocks noGrp="1"/>
          </p:cNvSpPr>
          <p:nvPr>
            <p:ph type="body" sz="quarter" idx="13" hasCustomPrompt="1"/>
          </p:nvPr>
        </p:nvSpPr>
        <p:spPr>
          <a:xfrm>
            <a:off x="623592" y="609600"/>
            <a:ext cx="5269209" cy="228600"/>
          </a:xfrm>
          <a:noFill/>
          <a:ln w="9525" algn="ctr">
            <a:noFill/>
            <a:miter lim="800000"/>
            <a:headEnd/>
            <a:tailEnd/>
          </a:ln>
          <a:effectLst/>
        </p:spPr>
        <p:txBody>
          <a:bodyPr vert="horz" wrap="square" lIns="0" tIns="0" rIns="91440" bIns="0" numCol="1" anchor="t" anchorCtr="0" compatLnSpc="1">
            <a:prstTxWarp prst="textNoShape">
              <a:avLst/>
            </a:prstTxWarp>
            <a:noAutofit/>
          </a:bodyPr>
          <a:lstStyle>
            <a:lvl1pPr algn="r">
              <a:defRPr lang="en-GB" sz="1400" cap="none" baseline="0" noProof="0" dirty="0">
                <a:solidFill>
                  <a:srgbClr val="00A657"/>
                </a:solidFill>
                <a:latin typeface="Arial" panose="020B0604020202020204" pitchFamily="34" charset="0"/>
                <a:cs typeface="Arial" panose="020B0604020202020204" pitchFamily="34" charset="0"/>
              </a:defRPr>
            </a:lvl1pPr>
          </a:lstStyle>
          <a:p>
            <a:pPr lvl="0"/>
            <a:r>
              <a:rPr lang="en-GB" noProof="0" dirty="0"/>
              <a:t>Date</a:t>
            </a:r>
          </a:p>
        </p:txBody>
      </p:sp>
      <p:pic>
        <p:nvPicPr>
          <p:cNvPr id="18" name="Picture 17">
            <a:extLst>
              <a:ext uri="{FF2B5EF4-FFF2-40B4-BE49-F238E27FC236}">
                <a16:creationId xmlns:a16="http://schemas.microsoft.com/office/drawing/2014/main" id="{795A3FA1-4BE3-5849-B759-6A8937E711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05" y="4160711"/>
            <a:ext cx="1402479" cy="262219"/>
          </a:xfrm>
          <a:prstGeom prst="rect">
            <a:avLst/>
          </a:prstGeom>
        </p:spPr>
      </p:pic>
      <p:sp>
        <p:nvSpPr>
          <p:cNvPr id="19" name="Half Frame 18">
            <a:extLst>
              <a:ext uri="{FF2B5EF4-FFF2-40B4-BE49-F238E27FC236}">
                <a16:creationId xmlns:a16="http://schemas.microsoft.com/office/drawing/2014/main" id="{9486B3DB-2EFC-C147-B765-8487E54962C5}"/>
              </a:ext>
            </a:extLst>
          </p:cNvPr>
          <p:cNvSpPr/>
          <p:nvPr userDrawn="1"/>
        </p:nvSpPr>
        <p:spPr bwMode="auto">
          <a:xfrm>
            <a:off x="608592" y="1916839"/>
            <a:ext cx="682504" cy="511878"/>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54000" tIns="54000" rIns="54000" bIns="54000" numCol="1" rtlCol="0" anchor="t" anchorCtr="0" compatLnSpc="1">
            <a:prstTxWarp prst="textNoShape">
              <a:avLst/>
            </a:prstTxWarp>
          </a:bodyPr>
          <a:lstStyle/>
          <a:p>
            <a:pPr defTabSz="685800" fontAlgn="base">
              <a:spcBef>
                <a:spcPct val="0"/>
              </a:spcBef>
              <a:spcAft>
                <a:spcPct val="0"/>
              </a:spcAft>
              <a:defRPr/>
            </a:pPr>
            <a:endParaRPr lang="en-US" sz="9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465460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ONSCREEN COVER">
    <p:spTree>
      <p:nvGrpSpPr>
        <p:cNvPr id="1" name=""/>
        <p:cNvGrpSpPr/>
        <p:nvPr/>
      </p:nvGrpSpPr>
      <p:grpSpPr>
        <a:xfrm>
          <a:off x="0" y="0"/>
          <a:ext cx="0" cy="0"/>
          <a:chOff x="0" y="0"/>
          <a:chExt cx="0" cy="0"/>
        </a:xfrm>
      </p:grpSpPr>
      <p:pic>
        <p:nvPicPr>
          <p:cNvPr id="10" name="Picture 9" descr="A view of a sunset&#10;&#10;Description automatically generated">
            <a:extLst>
              <a:ext uri="{FF2B5EF4-FFF2-40B4-BE49-F238E27FC236}">
                <a16:creationId xmlns:a16="http://schemas.microsoft.com/office/drawing/2014/main" id="{436ADE17-7C16-6D4A-AD8B-9015313D20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0"/>
            <a:ext cx="12192001" cy="6858000"/>
          </a:xfrm>
          <a:prstGeom prst="rect">
            <a:avLst/>
          </a:prstGeom>
        </p:spPr>
      </p:pic>
      <p:sp>
        <p:nvSpPr>
          <p:cNvPr id="9" name="Rectangle 8">
            <a:extLst>
              <a:ext uri="{FF2B5EF4-FFF2-40B4-BE49-F238E27FC236}">
                <a16:creationId xmlns:a16="http://schemas.microsoft.com/office/drawing/2014/main" id="{503AEBDD-C038-F04B-918C-730F18213D20}"/>
              </a:ext>
            </a:extLst>
          </p:cNvPr>
          <p:cNvSpPr/>
          <p:nvPr userDrawn="1"/>
        </p:nvSpPr>
        <p:spPr bwMode="auto">
          <a:xfrm>
            <a:off x="406400" y="381000"/>
            <a:ext cx="5689600" cy="6477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defTabSz="914400" fontAlgn="base">
              <a:spcBef>
                <a:spcPct val="0"/>
              </a:spcBef>
              <a:spcAft>
                <a:spcPct val="0"/>
              </a:spcAft>
            </a:pPr>
            <a:endParaRPr lang="en-US" sz="1200" dirty="0">
              <a:solidFill>
                <a:srgbClr val="000000"/>
              </a:solidFill>
            </a:endParaRPr>
          </a:p>
        </p:txBody>
      </p:sp>
      <p:sp>
        <p:nvSpPr>
          <p:cNvPr id="16" name="Title 11">
            <a:extLst>
              <a:ext uri="{FF2B5EF4-FFF2-40B4-BE49-F238E27FC236}">
                <a16:creationId xmlns:a16="http://schemas.microsoft.com/office/drawing/2014/main" id="{FE2359DC-0FD9-554A-BC45-7242340E30F8}"/>
              </a:ext>
            </a:extLst>
          </p:cNvPr>
          <p:cNvSpPr>
            <a:spLocks noGrp="1"/>
          </p:cNvSpPr>
          <p:nvPr>
            <p:ph type="title" hasCustomPrompt="1"/>
          </p:nvPr>
        </p:nvSpPr>
        <p:spPr>
          <a:xfrm>
            <a:off x="812800" y="2088380"/>
            <a:ext cx="5080001" cy="261610"/>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2000" b="0" i="0" kern="0" spc="200" baseline="0" noProof="0" dirty="0">
                <a:solidFill>
                  <a:schemeClr val="tx1"/>
                </a:solidFill>
                <a:latin typeface="Arial" panose="020B0604020202020204" pitchFamily="34" charset="0"/>
                <a:cs typeface="Arial" panose="020B0604020202020204" pitchFamily="34" charset="0"/>
              </a:defRPr>
            </a:lvl1pPr>
          </a:lstStyle>
          <a:p>
            <a:pPr marL="0" lvl="0" defTabSz="914400" latinLnBrk="0">
              <a:lnSpc>
                <a:spcPct val="85000"/>
              </a:lnSpc>
            </a:pPr>
            <a:r>
              <a:rPr lang="en-US" noProof="0" dirty="0"/>
              <a:t>COVER HEADING</a:t>
            </a:r>
            <a:endParaRPr lang="en-GB" noProof="0" dirty="0"/>
          </a:p>
        </p:txBody>
      </p:sp>
      <p:sp>
        <p:nvSpPr>
          <p:cNvPr id="17" name="Text Placeholder 13">
            <a:extLst>
              <a:ext uri="{FF2B5EF4-FFF2-40B4-BE49-F238E27FC236}">
                <a16:creationId xmlns:a16="http://schemas.microsoft.com/office/drawing/2014/main" id="{D47B2BA0-BB2B-5045-882C-7184ED4DA206}"/>
              </a:ext>
            </a:extLst>
          </p:cNvPr>
          <p:cNvSpPr>
            <a:spLocks noGrp="1"/>
          </p:cNvSpPr>
          <p:nvPr>
            <p:ph type="body" sz="quarter" idx="10"/>
          </p:nvPr>
        </p:nvSpPr>
        <p:spPr>
          <a:xfrm>
            <a:off x="812800" y="3259724"/>
            <a:ext cx="5080001" cy="215444"/>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lang="en-GB" sz="1400" b="1" cap="all" spc="300" noProof="0" dirty="0" smtClean="0">
                <a:solidFill>
                  <a:schemeClr val="tx1"/>
                </a:solidFill>
                <a:latin typeface="Arial" panose="020B0604020202020204" pitchFamily="34" charset="0"/>
                <a:cs typeface="Arial" panose="020B0604020202020204" pitchFamily="34" charset="0"/>
              </a:defRPr>
            </a:lvl1pPr>
          </a:lstStyle>
          <a:p>
            <a:pPr lvl="0"/>
            <a:r>
              <a:rPr lang="en-US" noProof="0"/>
              <a:t>Click to edit Master text styles</a:t>
            </a:r>
          </a:p>
        </p:txBody>
      </p:sp>
      <p:sp>
        <p:nvSpPr>
          <p:cNvPr id="18" name="Text Placeholder 19">
            <a:extLst>
              <a:ext uri="{FF2B5EF4-FFF2-40B4-BE49-F238E27FC236}">
                <a16:creationId xmlns:a16="http://schemas.microsoft.com/office/drawing/2014/main" id="{6094D528-7FD9-3B42-B704-9103FC0C7162}"/>
              </a:ext>
            </a:extLst>
          </p:cNvPr>
          <p:cNvSpPr>
            <a:spLocks noGrp="1"/>
          </p:cNvSpPr>
          <p:nvPr>
            <p:ph type="body" sz="quarter" idx="13" hasCustomPrompt="1"/>
          </p:nvPr>
        </p:nvSpPr>
        <p:spPr>
          <a:xfrm>
            <a:off x="623592" y="609600"/>
            <a:ext cx="5269209" cy="228600"/>
          </a:xfrm>
          <a:noFill/>
          <a:ln w="9525" algn="ctr">
            <a:noFill/>
            <a:miter lim="800000"/>
            <a:headEnd/>
            <a:tailEnd/>
          </a:ln>
          <a:effectLst/>
        </p:spPr>
        <p:txBody>
          <a:bodyPr vert="horz" wrap="square" lIns="0" tIns="0" rIns="91440" bIns="0" numCol="1" anchor="t" anchorCtr="0" compatLnSpc="1">
            <a:prstTxWarp prst="textNoShape">
              <a:avLst/>
            </a:prstTxWarp>
            <a:noAutofit/>
          </a:bodyPr>
          <a:lstStyle>
            <a:lvl1pPr algn="r">
              <a:defRPr lang="en-GB" sz="1400" cap="none" baseline="0" noProof="0" dirty="0">
                <a:solidFill>
                  <a:srgbClr val="00A657"/>
                </a:solidFill>
                <a:latin typeface="Arial" panose="020B0604020202020204" pitchFamily="34" charset="0"/>
                <a:cs typeface="Arial" panose="020B0604020202020204" pitchFamily="34" charset="0"/>
              </a:defRPr>
            </a:lvl1pPr>
          </a:lstStyle>
          <a:p>
            <a:pPr lvl="0"/>
            <a:r>
              <a:rPr lang="en-GB" noProof="0" dirty="0"/>
              <a:t>Date</a:t>
            </a:r>
          </a:p>
        </p:txBody>
      </p:sp>
      <p:pic>
        <p:nvPicPr>
          <p:cNvPr id="19" name="Picture 18">
            <a:extLst>
              <a:ext uri="{FF2B5EF4-FFF2-40B4-BE49-F238E27FC236}">
                <a16:creationId xmlns:a16="http://schemas.microsoft.com/office/drawing/2014/main" id="{6B331DF1-1DD4-9549-92F2-EE3393776C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05" y="4160711"/>
            <a:ext cx="1402479" cy="262219"/>
          </a:xfrm>
          <a:prstGeom prst="rect">
            <a:avLst/>
          </a:prstGeom>
        </p:spPr>
      </p:pic>
      <p:sp>
        <p:nvSpPr>
          <p:cNvPr id="20" name="Half Frame 19">
            <a:extLst>
              <a:ext uri="{FF2B5EF4-FFF2-40B4-BE49-F238E27FC236}">
                <a16:creationId xmlns:a16="http://schemas.microsoft.com/office/drawing/2014/main" id="{6A984E22-4A76-B34B-B1CA-30C1BD0FE2FC}"/>
              </a:ext>
            </a:extLst>
          </p:cNvPr>
          <p:cNvSpPr/>
          <p:nvPr userDrawn="1"/>
        </p:nvSpPr>
        <p:spPr bwMode="auto">
          <a:xfrm>
            <a:off x="608592" y="1916839"/>
            <a:ext cx="682504" cy="511878"/>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54000" tIns="54000" rIns="54000" bIns="54000" numCol="1" rtlCol="0" anchor="t" anchorCtr="0" compatLnSpc="1">
            <a:prstTxWarp prst="textNoShape">
              <a:avLst/>
            </a:prstTxWarp>
          </a:bodyPr>
          <a:lstStyle/>
          <a:p>
            <a:pPr defTabSz="685800" fontAlgn="base">
              <a:spcBef>
                <a:spcPct val="0"/>
              </a:spcBef>
              <a:spcAft>
                <a:spcPct val="0"/>
              </a:spcAft>
              <a:defRPr/>
            </a:pPr>
            <a:endParaRPr lang="en-US" sz="9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3005660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725A65-E917-5A42-89B7-26B43D3F97A7}"/>
              </a:ext>
            </a:extLst>
          </p:cNvPr>
          <p:cNvSpPr>
            <a:spLocks noGrp="1" noChangeArrowheads="1"/>
          </p:cNvSpPr>
          <p:nvPr>
            <p:ph type="title"/>
          </p:nvPr>
        </p:nvSpPr>
        <p:spPr bwMode="auto">
          <a:xfrm>
            <a:off x="719402" y="468423"/>
            <a:ext cx="10948723" cy="22576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GB" noProof="0" dirty="0"/>
          </a:p>
        </p:txBody>
      </p:sp>
      <p:sp>
        <p:nvSpPr>
          <p:cNvPr id="6" name="Rectangle 10">
            <a:extLst>
              <a:ext uri="{FF2B5EF4-FFF2-40B4-BE49-F238E27FC236}">
                <a16:creationId xmlns:a16="http://schemas.microsoft.com/office/drawing/2014/main" id="{8778D6F5-75F0-A744-892A-0DA06CADEA5B}"/>
              </a:ext>
            </a:extLst>
          </p:cNvPr>
          <p:cNvSpPr>
            <a:spLocks noGrp="1" noChangeArrowheads="1"/>
          </p:cNvSpPr>
          <p:nvPr>
            <p:ph idx="1"/>
          </p:nvPr>
        </p:nvSpPr>
        <p:spPr bwMode="auto">
          <a:xfrm>
            <a:off x="719403" y="1066800"/>
            <a:ext cx="10943167" cy="1935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900557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2" y="446763"/>
            <a:ext cx="10948723" cy="225703"/>
          </a:xfrm>
          <a:prstGeom prst="rect">
            <a:avLst/>
          </a:prstGeom>
        </p:spPr>
        <p:txBody>
          <a:bodyPr/>
          <a:lstStyle/>
          <a:p>
            <a:r>
              <a:rPr lang="en-US" noProof="0" dirty="0"/>
              <a:t>Page heading</a:t>
            </a:r>
            <a:endParaRPr lang="en-GB" noProof="0" dirty="0"/>
          </a:p>
        </p:txBody>
      </p:sp>
      <p:sp>
        <p:nvSpPr>
          <p:cNvPr id="5" name="Text Placeholder 4"/>
          <p:cNvSpPr>
            <a:spLocks noGrp="1"/>
          </p:cNvSpPr>
          <p:nvPr>
            <p:ph type="body" sz="quarter" idx="14" hasCustomPrompt="1"/>
          </p:nvPr>
        </p:nvSpPr>
        <p:spPr>
          <a:xfrm>
            <a:off x="718807" y="1066800"/>
            <a:ext cx="5376333" cy="1333698"/>
          </a:xfrm>
          <a:prstGeom prst="rect">
            <a:avLst/>
          </a:prstGeom>
        </p:spPr>
        <p:txBody>
          <a:bodyPr>
            <a:spAutoFit/>
          </a:bodyPr>
          <a:lstStyle>
            <a:lvl1pPr>
              <a:defRPr/>
            </a:lvl1pPr>
            <a:lvl5pPr>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5" hasCustomPrompt="1"/>
          </p:nvPr>
        </p:nvSpPr>
        <p:spPr>
          <a:xfrm>
            <a:off x="6291792" y="1066800"/>
            <a:ext cx="5376333" cy="1333698"/>
          </a:xfrm>
          <a:prstGeom prst="rect">
            <a:avLst/>
          </a:prstGeom>
        </p:spPr>
        <p:txBody>
          <a:bodyPr>
            <a:spAutoFit/>
          </a:bodyPr>
          <a:lstStyle>
            <a:lvl1pPr>
              <a:defRPr/>
            </a:lvl1pPr>
            <a:lvl5pPr>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68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402" y="446763"/>
            <a:ext cx="10948723" cy="225703"/>
          </a:xfrm>
          <a:prstGeom prst="rect">
            <a:avLst/>
          </a:prstGeom>
        </p:spPr>
        <p:txBody>
          <a:bodyPr/>
          <a:lstStyle/>
          <a:p>
            <a:r>
              <a:rPr lang="en-US" noProof="0" dirty="0"/>
              <a:t>Page heading</a:t>
            </a:r>
            <a:endParaRPr lang="en-GB" noProof="0" dirty="0"/>
          </a:p>
        </p:txBody>
      </p:sp>
      <p:sp>
        <p:nvSpPr>
          <p:cNvPr id="5" name="Text Placeholder 4"/>
          <p:cNvSpPr>
            <a:spLocks noGrp="1"/>
          </p:cNvSpPr>
          <p:nvPr>
            <p:ph type="body" sz="quarter" idx="14" hasCustomPrompt="1"/>
          </p:nvPr>
        </p:nvSpPr>
        <p:spPr>
          <a:xfrm>
            <a:off x="724959" y="1524001"/>
            <a:ext cx="3504000" cy="1333698"/>
          </a:xfrm>
          <a:prstGeom prst="rect">
            <a:avLst/>
          </a:prstGeom>
        </p:spPr>
        <p:txBody>
          <a:bodyPr wrap="square">
            <a:spAutoFit/>
          </a:bodyPr>
          <a:lstStyle>
            <a:lvl1pPr>
              <a:defRPr/>
            </a:lvl1pPr>
            <a:lvl5pPr>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5" hasCustomPrompt="1"/>
          </p:nvPr>
        </p:nvSpPr>
        <p:spPr>
          <a:xfrm>
            <a:off x="4444543" y="1524001"/>
            <a:ext cx="3504000" cy="1333698"/>
          </a:xfrm>
          <a:prstGeom prst="rect">
            <a:avLst/>
          </a:prstGeom>
        </p:spPr>
        <p:txBody>
          <a:bodyPr wrap="square">
            <a:spAutoFit/>
          </a:bodyPr>
          <a:lstStyle>
            <a:lvl1pPr>
              <a:defRPr/>
            </a:lvl1pPr>
            <a:lvl5pPr>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6" hasCustomPrompt="1"/>
          </p:nvPr>
        </p:nvSpPr>
        <p:spPr>
          <a:xfrm>
            <a:off x="8164125" y="1524000"/>
            <a:ext cx="3504000" cy="1333698"/>
          </a:xfrm>
          <a:prstGeom prst="rect">
            <a:avLst/>
          </a:prstGeom>
        </p:spPr>
        <p:txBody>
          <a:bodyPr>
            <a:spAutoFit/>
          </a:bodyPr>
          <a:lstStyle>
            <a:lvl1pPr>
              <a:defRPr/>
            </a:lvl1pPr>
            <a:lvl5pPr>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140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19402" y="446763"/>
            <a:ext cx="10948723" cy="225703"/>
          </a:xfrm>
          <a:prstGeom prst="rect">
            <a:avLst/>
          </a:prstGeom>
        </p:spPr>
        <p:txBody>
          <a:bodyPr/>
          <a:lstStyle>
            <a:lvl1pPr>
              <a:defRPr/>
            </a:lvl1pPr>
          </a:lstStyle>
          <a:p>
            <a:r>
              <a:rPr lang="en-US" dirty="0"/>
              <a:t>Page heading</a:t>
            </a:r>
            <a:endParaRPr lang="en-GB" dirty="0"/>
          </a:p>
        </p:txBody>
      </p:sp>
    </p:spTree>
    <p:extLst>
      <p:ext uri="{BB962C8B-B14F-4D97-AF65-F5344CB8AC3E}">
        <p14:creationId xmlns:p14="http://schemas.microsoft.com/office/powerpoint/2010/main" val="1017900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Divider page_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773357-3826-7049-BF87-4684A1AF84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3" y="0"/>
            <a:ext cx="12191999" cy="6858000"/>
          </a:xfrm>
          <a:prstGeom prst="rect">
            <a:avLst/>
          </a:prstGeom>
        </p:spPr>
      </p:pic>
      <p:sp>
        <p:nvSpPr>
          <p:cNvPr id="10" name="Rectangle 9">
            <a:extLst>
              <a:ext uri="{FF2B5EF4-FFF2-40B4-BE49-F238E27FC236}">
                <a16:creationId xmlns:a16="http://schemas.microsoft.com/office/drawing/2014/main" id="{80A7ECDB-4FC1-AD4F-B059-15D58CB36F46}"/>
              </a:ext>
            </a:extLst>
          </p:cNvPr>
          <p:cNvSpPr/>
          <p:nvPr userDrawn="1"/>
        </p:nvSpPr>
        <p:spPr bwMode="auto">
          <a:xfrm>
            <a:off x="406400" y="3501008"/>
            <a:ext cx="5689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defTabSz="1219140" fontAlgn="base">
              <a:spcBef>
                <a:spcPct val="0"/>
              </a:spcBef>
              <a:spcAft>
                <a:spcPct val="0"/>
              </a:spcAft>
            </a:pPr>
            <a:endParaRPr lang="en-US" sz="1600" dirty="0">
              <a:solidFill>
                <a:srgbClr val="000000"/>
              </a:solidFill>
            </a:endParaRPr>
          </a:p>
        </p:txBody>
      </p:sp>
      <p:sp>
        <p:nvSpPr>
          <p:cNvPr id="15" name="Title 11"/>
          <p:cNvSpPr>
            <a:spLocks noGrp="1"/>
          </p:cNvSpPr>
          <p:nvPr>
            <p:ph type="title" hasCustomPrompt="1"/>
          </p:nvPr>
        </p:nvSpPr>
        <p:spPr>
          <a:xfrm>
            <a:off x="767408" y="3839637"/>
            <a:ext cx="5023792" cy="313932"/>
          </a:xfrm>
          <a:prstGeom prst="rect">
            <a:avLst/>
          </a:prstGeom>
        </p:spPr>
        <p:txBody>
          <a:bodyPr wrap="square" anchor="t" anchorCtr="0">
            <a:spAutoFit/>
          </a:bodyPr>
          <a:lstStyle>
            <a:lvl1pPr algn="l">
              <a:lnSpc>
                <a:spcPct val="85000"/>
              </a:lnSpc>
              <a:defRPr sz="2400" b="0" i="0" spc="200" baseline="0">
                <a:solidFill>
                  <a:schemeClr val="tx1"/>
                </a:solidFill>
                <a:latin typeface="+mj-lt"/>
                <a:cs typeface="Arial" panose="020B0604020202020204" pitchFamily="34" charset="0"/>
              </a:defRPr>
            </a:lvl1pPr>
          </a:lstStyle>
          <a:p>
            <a:r>
              <a:rPr lang="en-US" noProof="0" dirty="0"/>
              <a:t>Divider page heading</a:t>
            </a:r>
            <a:endParaRPr lang="en-GB" noProof="0" dirty="0"/>
          </a:p>
        </p:txBody>
      </p:sp>
      <p:sp>
        <p:nvSpPr>
          <p:cNvPr id="16" name="Text Placeholder 13"/>
          <p:cNvSpPr>
            <a:spLocks noGrp="1"/>
          </p:cNvSpPr>
          <p:nvPr>
            <p:ph type="body" sz="quarter" idx="10" hasCustomPrompt="1"/>
          </p:nvPr>
        </p:nvSpPr>
        <p:spPr>
          <a:xfrm>
            <a:off x="767410" y="4653139"/>
            <a:ext cx="4536505" cy="276999"/>
          </a:xfrm>
          <a:prstGeom prst="rect">
            <a:avLst/>
          </a:prstGeom>
        </p:spPr>
        <p:txBody>
          <a:bodyPr wrap="square">
            <a:spAutoFit/>
          </a:bodyPr>
          <a:lstStyle>
            <a:lvl1pPr>
              <a:defRPr sz="1800" b="0">
                <a:solidFill>
                  <a:schemeClr val="tx1"/>
                </a:solidFill>
                <a:latin typeface="Arial" panose="020B0604020202020204" pitchFamily="34" charset="0"/>
                <a:cs typeface="Arial" panose="020B0604020202020204" pitchFamily="34" charset="0"/>
              </a:defRPr>
            </a:lvl1pPr>
          </a:lstStyle>
          <a:p>
            <a:pPr lvl="0"/>
            <a:r>
              <a:rPr lang="en-GB" noProof="0" dirty="0"/>
              <a:t>Divider subtitle</a:t>
            </a:r>
          </a:p>
        </p:txBody>
      </p:sp>
      <p:sp>
        <p:nvSpPr>
          <p:cNvPr id="9" name="Half Frame 8">
            <a:extLst>
              <a:ext uri="{FF2B5EF4-FFF2-40B4-BE49-F238E27FC236}">
                <a16:creationId xmlns:a16="http://schemas.microsoft.com/office/drawing/2014/main" id="{763F074F-2DE3-9A44-9A84-37F8A447C145}"/>
              </a:ext>
            </a:extLst>
          </p:cNvPr>
          <p:cNvSpPr/>
          <p:nvPr userDrawn="1"/>
        </p:nvSpPr>
        <p:spPr bwMode="auto">
          <a:xfrm>
            <a:off x="608592" y="3705249"/>
            <a:ext cx="682504" cy="511878"/>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54000" tIns="54000" rIns="54000" bIns="54000" numCol="1" rtlCol="0" anchor="t" anchorCtr="0" compatLnSpc="1">
            <a:prstTxWarp prst="textNoShape">
              <a:avLst/>
            </a:prstTxWarp>
          </a:bodyPr>
          <a:lstStyle/>
          <a:p>
            <a:pPr defTabSz="685800" fontAlgn="base">
              <a:spcBef>
                <a:spcPct val="0"/>
              </a:spcBef>
              <a:spcAft>
                <a:spcPct val="0"/>
              </a:spcAft>
              <a:defRPr/>
            </a:pPr>
            <a:endParaRPr lang="en-US" sz="9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601558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Divider page_image">
    <p:spTree>
      <p:nvGrpSpPr>
        <p:cNvPr id="1" name=""/>
        <p:cNvGrpSpPr/>
        <p:nvPr/>
      </p:nvGrpSpPr>
      <p:grpSpPr>
        <a:xfrm>
          <a:off x="0" y="0"/>
          <a:ext cx="0" cy="0"/>
          <a:chOff x="0" y="0"/>
          <a:chExt cx="0" cy="0"/>
        </a:xfrm>
      </p:grpSpPr>
      <p:pic>
        <p:nvPicPr>
          <p:cNvPr id="8" name="Picture 7" descr="A large building in the background&#10;&#10;Description automatically generated">
            <a:extLst>
              <a:ext uri="{FF2B5EF4-FFF2-40B4-BE49-F238E27FC236}">
                <a16:creationId xmlns:a16="http://schemas.microsoft.com/office/drawing/2014/main" id="{C54271D1-3865-2C4C-BF46-412124FBB7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F654586-580C-3943-A230-245E04755202}"/>
              </a:ext>
            </a:extLst>
          </p:cNvPr>
          <p:cNvSpPr/>
          <p:nvPr userDrawn="1"/>
        </p:nvSpPr>
        <p:spPr bwMode="auto">
          <a:xfrm>
            <a:off x="406400" y="3501008"/>
            <a:ext cx="5689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defTabSz="1219140" fontAlgn="base">
              <a:spcBef>
                <a:spcPct val="0"/>
              </a:spcBef>
              <a:spcAft>
                <a:spcPct val="0"/>
              </a:spcAft>
            </a:pPr>
            <a:endParaRPr lang="en-US" sz="1600" dirty="0">
              <a:solidFill>
                <a:srgbClr val="000000"/>
              </a:solidFill>
            </a:endParaRPr>
          </a:p>
        </p:txBody>
      </p:sp>
      <p:sp>
        <p:nvSpPr>
          <p:cNvPr id="11" name="Title 11">
            <a:extLst>
              <a:ext uri="{FF2B5EF4-FFF2-40B4-BE49-F238E27FC236}">
                <a16:creationId xmlns:a16="http://schemas.microsoft.com/office/drawing/2014/main" id="{CA4F9B62-EC98-EA4C-A8CB-D8BFF2FB17CC}"/>
              </a:ext>
            </a:extLst>
          </p:cNvPr>
          <p:cNvSpPr>
            <a:spLocks noGrp="1"/>
          </p:cNvSpPr>
          <p:nvPr>
            <p:ph type="title" hasCustomPrompt="1"/>
          </p:nvPr>
        </p:nvSpPr>
        <p:spPr>
          <a:xfrm>
            <a:off x="767408" y="3839638"/>
            <a:ext cx="5125392" cy="313932"/>
          </a:xfrm>
          <a:prstGeom prst="rect">
            <a:avLst/>
          </a:prstGeom>
        </p:spPr>
        <p:txBody>
          <a:bodyPr wrap="square" anchor="t" anchorCtr="0">
            <a:spAutoFit/>
          </a:bodyPr>
          <a:lstStyle>
            <a:lvl1pPr algn="l">
              <a:lnSpc>
                <a:spcPct val="85000"/>
              </a:lnSpc>
              <a:defRPr sz="2400" b="0" i="0" spc="200" baseline="0">
                <a:solidFill>
                  <a:schemeClr val="tx1"/>
                </a:solidFill>
                <a:latin typeface="+mj-lt"/>
                <a:cs typeface="Arial" panose="020B0604020202020204" pitchFamily="34" charset="0"/>
              </a:defRPr>
            </a:lvl1pPr>
          </a:lstStyle>
          <a:p>
            <a:r>
              <a:rPr lang="en-US" noProof="0" dirty="0"/>
              <a:t>Divider page heading</a:t>
            </a:r>
            <a:endParaRPr lang="en-GB" noProof="0" dirty="0"/>
          </a:p>
        </p:txBody>
      </p:sp>
      <p:sp>
        <p:nvSpPr>
          <p:cNvPr id="12" name="Text Placeholder 13">
            <a:extLst>
              <a:ext uri="{FF2B5EF4-FFF2-40B4-BE49-F238E27FC236}">
                <a16:creationId xmlns:a16="http://schemas.microsoft.com/office/drawing/2014/main" id="{7C3DFDE5-3545-6F49-A0FA-E9B8165AF672}"/>
              </a:ext>
            </a:extLst>
          </p:cNvPr>
          <p:cNvSpPr>
            <a:spLocks noGrp="1"/>
          </p:cNvSpPr>
          <p:nvPr>
            <p:ph type="body" sz="quarter" idx="10" hasCustomPrompt="1"/>
          </p:nvPr>
        </p:nvSpPr>
        <p:spPr>
          <a:xfrm>
            <a:off x="767410" y="4653139"/>
            <a:ext cx="4536505" cy="276999"/>
          </a:xfrm>
          <a:prstGeom prst="rect">
            <a:avLst/>
          </a:prstGeom>
        </p:spPr>
        <p:txBody>
          <a:bodyPr wrap="square">
            <a:spAutoFit/>
          </a:bodyPr>
          <a:lstStyle>
            <a:lvl1pPr>
              <a:defRPr sz="1800" b="0">
                <a:solidFill>
                  <a:schemeClr val="tx1"/>
                </a:solidFill>
                <a:latin typeface="Arial" panose="020B0604020202020204" pitchFamily="34" charset="0"/>
                <a:cs typeface="Arial" panose="020B0604020202020204" pitchFamily="34" charset="0"/>
              </a:defRPr>
            </a:lvl1pPr>
          </a:lstStyle>
          <a:p>
            <a:pPr lvl="0"/>
            <a:r>
              <a:rPr lang="en-GB" noProof="0" dirty="0"/>
              <a:t>Divider subtitle</a:t>
            </a:r>
          </a:p>
        </p:txBody>
      </p:sp>
      <p:sp>
        <p:nvSpPr>
          <p:cNvPr id="13" name="Half Frame 12">
            <a:extLst>
              <a:ext uri="{FF2B5EF4-FFF2-40B4-BE49-F238E27FC236}">
                <a16:creationId xmlns:a16="http://schemas.microsoft.com/office/drawing/2014/main" id="{A389EE58-F61D-894E-B48F-0B5137679480}"/>
              </a:ext>
            </a:extLst>
          </p:cNvPr>
          <p:cNvSpPr/>
          <p:nvPr userDrawn="1"/>
        </p:nvSpPr>
        <p:spPr bwMode="auto">
          <a:xfrm>
            <a:off x="608592" y="3705249"/>
            <a:ext cx="682504" cy="511878"/>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54000" tIns="54000" rIns="54000" bIns="54000" numCol="1" rtlCol="0" anchor="t" anchorCtr="0" compatLnSpc="1">
            <a:prstTxWarp prst="textNoShape">
              <a:avLst/>
            </a:prstTxWarp>
          </a:bodyPr>
          <a:lstStyle/>
          <a:p>
            <a:pPr defTabSz="685800" fontAlgn="base">
              <a:spcBef>
                <a:spcPct val="0"/>
              </a:spcBef>
              <a:spcAft>
                <a:spcPct val="0"/>
              </a:spcAft>
              <a:defRPr/>
            </a:pPr>
            <a:endParaRPr lang="en-US" sz="9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1315022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page_image">
    <p:spTree>
      <p:nvGrpSpPr>
        <p:cNvPr id="1" name=""/>
        <p:cNvGrpSpPr/>
        <p:nvPr/>
      </p:nvGrpSpPr>
      <p:grpSpPr>
        <a:xfrm>
          <a:off x="0" y="0"/>
          <a:ext cx="0" cy="0"/>
          <a:chOff x="0" y="0"/>
          <a:chExt cx="0" cy="0"/>
        </a:xfrm>
      </p:grpSpPr>
      <p:pic>
        <p:nvPicPr>
          <p:cNvPr id="9" name="Picture 8" descr="A view of a sunset&#10;&#10;Description automatically generated">
            <a:extLst>
              <a:ext uri="{FF2B5EF4-FFF2-40B4-BE49-F238E27FC236}">
                <a16:creationId xmlns:a16="http://schemas.microsoft.com/office/drawing/2014/main" id="{74322E5F-A892-B445-B6FB-9CA6212332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0"/>
            <a:ext cx="12192001" cy="6858000"/>
          </a:xfrm>
          <a:prstGeom prst="rect">
            <a:avLst/>
          </a:prstGeom>
        </p:spPr>
      </p:pic>
      <p:sp>
        <p:nvSpPr>
          <p:cNvPr id="8" name="Rectangle 7">
            <a:extLst>
              <a:ext uri="{FF2B5EF4-FFF2-40B4-BE49-F238E27FC236}">
                <a16:creationId xmlns:a16="http://schemas.microsoft.com/office/drawing/2014/main" id="{B4BF56AB-C624-CA4B-A611-95A9A0E3C5DF}"/>
              </a:ext>
            </a:extLst>
          </p:cNvPr>
          <p:cNvSpPr/>
          <p:nvPr userDrawn="1"/>
        </p:nvSpPr>
        <p:spPr bwMode="auto">
          <a:xfrm>
            <a:off x="406400" y="3501008"/>
            <a:ext cx="5689600" cy="335699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bodyPr>
          <a:lstStyle/>
          <a:p>
            <a:pPr defTabSz="1219140" fontAlgn="base">
              <a:spcBef>
                <a:spcPct val="0"/>
              </a:spcBef>
              <a:spcAft>
                <a:spcPct val="0"/>
              </a:spcAft>
            </a:pPr>
            <a:endParaRPr lang="en-US" sz="1600" dirty="0">
              <a:solidFill>
                <a:srgbClr val="000000"/>
              </a:solidFill>
            </a:endParaRPr>
          </a:p>
        </p:txBody>
      </p:sp>
      <p:sp>
        <p:nvSpPr>
          <p:cNvPr id="11" name="Title 11">
            <a:extLst>
              <a:ext uri="{FF2B5EF4-FFF2-40B4-BE49-F238E27FC236}">
                <a16:creationId xmlns:a16="http://schemas.microsoft.com/office/drawing/2014/main" id="{1E0EF95F-3AAC-B841-A95D-6809A65600DA}"/>
              </a:ext>
            </a:extLst>
          </p:cNvPr>
          <p:cNvSpPr>
            <a:spLocks noGrp="1"/>
          </p:cNvSpPr>
          <p:nvPr>
            <p:ph type="title" hasCustomPrompt="1"/>
          </p:nvPr>
        </p:nvSpPr>
        <p:spPr>
          <a:xfrm>
            <a:off x="767408" y="3839638"/>
            <a:ext cx="5125392" cy="313932"/>
          </a:xfrm>
          <a:prstGeom prst="rect">
            <a:avLst/>
          </a:prstGeom>
        </p:spPr>
        <p:txBody>
          <a:bodyPr wrap="square" anchor="t" anchorCtr="0">
            <a:spAutoFit/>
          </a:bodyPr>
          <a:lstStyle>
            <a:lvl1pPr algn="l">
              <a:lnSpc>
                <a:spcPct val="85000"/>
              </a:lnSpc>
              <a:defRPr sz="2400" b="0" i="0" spc="200" baseline="0">
                <a:solidFill>
                  <a:schemeClr val="tx1"/>
                </a:solidFill>
                <a:latin typeface="+mj-lt"/>
                <a:cs typeface="Arial" panose="020B0604020202020204" pitchFamily="34" charset="0"/>
              </a:defRPr>
            </a:lvl1pPr>
          </a:lstStyle>
          <a:p>
            <a:r>
              <a:rPr lang="en-US" noProof="0" dirty="0"/>
              <a:t>Divider page heading</a:t>
            </a:r>
            <a:endParaRPr lang="en-GB" noProof="0" dirty="0"/>
          </a:p>
        </p:txBody>
      </p:sp>
      <p:sp>
        <p:nvSpPr>
          <p:cNvPr id="12" name="Text Placeholder 13">
            <a:extLst>
              <a:ext uri="{FF2B5EF4-FFF2-40B4-BE49-F238E27FC236}">
                <a16:creationId xmlns:a16="http://schemas.microsoft.com/office/drawing/2014/main" id="{529BEF35-8C33-0748-85B4-33079578DD17}"/>
              </a:ext>
            </a:extLst>
          </p:cNvPr>
          <p:cNvSpPr>
            <a:spLocks noGrp="1"/>
          </p:cNvSpPr>
          <p:nvPr>
            <p:ph type="body" sz="quarter" idx="10" hasCustomPrompt="1"/>
          </p:nvPr>
        </p:nvSpPr>
        <p:spPr>
          <a:xfrm>
            <a:off x="767410" y="4653139"/>
            <a:ext cx="4536505" cy="276999"/>
          </a:xfrm>
          <a:prstGeom prst="rect">
            <a:avLst/>
          </a:prstGeom>
        </p:spPr>
        <p:txBody>
          <a:bodyPr wrap="square">
            <a:spAutoFit/>
          </a:bodyPr>
          <a:lstStyle>
            <a:lvl1pPr>
              <a:defRPr sz="1800" b="0">
                <a:solidFill>
                  <a:schemeClr val="tx1"/>
                </a:solidFill>
                <a:latin typeface="Arial" panose="020B0604020202020204" pitchFamily="34" charset="0"/>
                <a:cs typeface="Arial" panose="020B0604020202020204" pitchFamily="34" charset="0"/>
              </a:defRPr>
            </a:lvl1pPr>
          </a:lstStyle>
          <a:p>
            <a:pPr lvl="0"/>
            <a:r>
              <a:rPr lang="en-GB" noProof="0" dirty="0"/>
              <a:t>Divider subtitle</a:t>
            </a:r>
          </a:p>
        </p:txBody>
      </p:sp>
      <p:sp>
        <p:nvSpPr>
          <p:cNvPr id="13" name="Half Frame 12">
            <a:extLst>
              <a:ext uri="{FF2B5EF4-FFF2-40B4-BE49-F238E27FC236}">
                <a16:creationId xmlns:a16="http://schemas.microsoft.com/office/drawing/2014/main" id="{17C30BD8-25C4-7A45-A415-5919C7D7424C}"/>
              </a:ext>
            </a:extLst>
          </p:cNvPr>
          <p:cNvSpPr/>
          <p:nvPr userDrawn="1"/>
        </p:nvSpPr>
        <p:spPr bwMode="auto">
          <a:xfrm>
            <a:off x="608592" y="3705249"/>
            <a:ext cx="682504" cy="511878"/>
          </a:xfrm>
          <a:prstGeom prst="halfFrame">
            <a:avLst>
              <a:gd name="adj1" fmla="val 0"/>
              <a:gd name="adj2" fmla="val 0"/>
            </a:avLst>
          </a:prstGeom>
          <a:solidFill>
            <a:srgbClr val="FFFFFF"/>
          </a:solidFill>
          <a:ln w="63500" cap="flat" cmpd="sng" algn="ctr">
            <a:gradFill flip="none" rotWithShape="1">
              <a:gsLst>
                <a:gs pos="55000">
                  <a:srgbClr val="3D8D50"/>
                </a:gs>
                <a:gs pos="0">
                  <a:srgbClr val="004B35"/>
                </a:gs>
                <a:gs pos="84000">
                  <a:srgbClr val="BFD857"/>
                </a:gs>
              </a:gsLst>
              <a:lin ang="8100000" scaled="1"/>
              <a:tileRect/>
            </a:gradFill>
            <a:prstDash val="solid"/>
            <a:miter lim="800000"/>
            <a:headEnd type="none" w="med" len="med"/>
            <a:tailEnd type="none" w="med" len="med"/>
          </a:ln>
          <a:effectLst/>
        </p:spPr>
        <p:txBody>
          <a:bodyPr vert="horz" wrap="square" lIns="54000" tIns="54000" rIns="54000" bIns="54000" numCol="1" rtlCol="0" anchor="t" anchorCtr="0" compatLnSpc="1">
            <a:prstTxWarp prst="textNoShape">
              <a:avLst/>
            </a:prstTxWarp>
          </a:bodyPr>
          <a:lstStyle/>
          <a:p>
            <a:pPr defTabSz="685800" fontAlgn="base">
              <a:spcBef>
                <a:spcPct val="0"/>
              </a:spcBef>
              <a:spcAft>
                <a:spcPct val="0"/>
              </a:spcAft>
              <a:defRPr/>
            </a:pPr>
            <a:endParaRPr lang="en-US" sz="9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235507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47096C-E915-B44F-BC09-9D8EB6E63543}"/>
              </a:ext>
            </a:extLst>
          </p:cNvPr>
          <p:cNvSpPr/>
          <p:nvPr userDrawn="1"/>
        </p:nvSpPr>
        <p:spPr>
          <a:xfrm>
            <a:off x="6352115" y="0"/>
            <a:ext cx="5839885" cy="6858000"/>
          </a:xfrm>
          <a:prstGeom prst="rect">
            <a:avLst/>
          </a:prstGeom>
          <a:solidFill>
            <a:schemeClr val="bg2">
              <a:lumMod val="1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 name="Pentagon 2">
            <a:extLst>
              <a:ext uri="{FF2B5EF4-FFF2-40B4-BE49-F238E27FC236}">
                <a16:creationId xmlns:a16="http://schemas.microsoft.com/office/drawing/2014/main" id="{166055F0-F96E-FF49-886C-612FA1B832E3}"/>
              </a:ext>
            </a:extLst>
          </p:cNvPr>
          <p:cNvSpPr/>
          <p:nvPr userDrawn="1"/>
        </p:nvSpPr>
        <p:spPr>
          <a:xfrm>
            <a:off x="5749696" y="-11565"/>
            <a:ext cx="1362304" cy="688112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 name="Rectangle 7">
            <a:extLst>
              <a:ext uri="{FF2B5EF4-FFF2-40B4-BE49-F238E27FC236}">
                <a16:creationId xmlns:a16="http://schemas.microsoft.com/office/drawing/2014/main" id="{F96F71A0-8161-FA47-82DE-71A9635A97FD}"/>
              </a:ext>
            </a:extLst>
          </p:cNvPr>
          <p:cNvSpPr>
            <a:spLocks noGrp="1" noChangeArrowheads="1"/>
          </p:cNvSpPr>
          <p:nvPr>
            <p:ph type="title"/>
          </p:nvPr>
        </p:nvSpPr>
        <p:spPr bwMode="auto">
          <a:xfrm>
            <a:off x="719403" y="468423"/>
            <a:ext cx="5582631" cy="22576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GB" noProof="0" dirty="0"/>
          </a:p>
        </p:txBody>
      </p:sp>
      <p:sp>
        <p:nvSpPr>
          <p:cNvPr id="5" name="Rectangle 10">
            <a:extLst>
              <a:ext uri="{FF2B5EF4-FFF2-40B4-BE49-F238E27FC236}">
                <a16:creationId xmlns:a16="http://schemas.microsoft.com/office/drawing/2014/main" id="{DB60E8B0-D271-DF46-AB95-AD6AA03915D5}"/>
              </a:ext>
            </a:extLst>
          </p:cNvPr>
          <p:cNvSpPr>
            <a:spLocks noGrp="1" noChangeArrowheads="1"/>
          </p:cNvSpPr>
          <p:nvPr>
            <p:ph idx="1"/>
          </p:nvPr>
        </p:nvSpPr>
        <p:spPr bwMode="auto">
          <a:xfrm>
            <a:off x="719404" y="1066800"/>
            <a:ext cx="5579797" cy="1935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Half Frame 5">
            <a:extLst>
              <a:ext uri="{FF2B5EF4-FFF2-40B4-BE49-F238E27FC236}">
                <a16:creationId xmlns:a16="http://schemas.microsoft.com/office/drawing/2014/main" id="{92FBB52C-935C-084E-9FDB-86DC019A2420}"/>
              </a:ext>
            </a:extLst>
          </p:cNvPr>
          <p:cNvSpPr/>
          <p:nvPr userDrawn="1"/>
        </p:nvSpPr>
        <p:spPr bwMode="auto">
          <a:xfrm>
            <a:off x="508001" y="285751"/>
            <a:ext cx="553759" cy="415319"/>
          </a:xfrm>
          <a:prstGeom prst="halfFrame">
            <a:avLst>
              <a:gd name="adj1" fmla="val 0"/>
              <a:gd name="adj2" fmla="val 0"/>
            </a:avLst>
          </a:prstGeom>
          <a:solidFill>
            <a:schemeClr val="bg1"/>
          </a:solidFill>
          <a:ln w="63500" cap="flat" cmpd="sng" algn="ctr">
            <a:gradFill flip="none" rotWithShape="1">
              <a:gsLst>
                <a:gs pos="55000">
                  <a:srgbClr val="3D8D50"/>
                </a:gs>
                <a:gs pos="0">
                  <a:schemeClr val="tx2"/>
                </a:gs>
                <a:gs pos="84000">
                  <a:schemeClr val="accent3"/>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defTabSz="914400" fontAlgn="base">
              <a:spcBef>
                <a:spcPct val="0"/>
              </a:spcBef>
              <a:spcAft>
                <a:spcPct val="0"/>
              </a:spcAft>
            </a:pPr>
            <a:endParaRPr lang="en-US" sz="1200" dirty="0">
              <a:solidFill>
                <a:srgbClr val="000000"/>
              </a:solidFill>
              <a:cs typeface="Arial" panose="020B0604020202020204" pitchFamily="34" charset="0"/>
            </a:endParaRPr>
          </a:p>
        </p:txBody>
      </p:sp>
    </p:spTree>
    <p:extLst>
      <p:ext uri="{BB962C8B-B14F-4D97-AF65-F5344CB8AC3E}">
        <p14:creationId xmlns:p14="http://schemas.microsoft.com/office/powerpoint/2010/main" val="11643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01" y="5789950"/>
            <a:ext cx="1961672" cy="1050249"/>
          </a:xfrm>
          <a:prstGeom prst="rect">
            <a:avLst/>
          </a:prstGeom>
        </p:spPr>
      </p:pic>
    </p:spTree>
    <p:extLst>
      <p:ext uri="{BB962C8B-B14F-4D97-AF65-F5344CB8AC3E}">
        <p14:creationId xmlns:p14="http://schemas.microsoft.com/office/powerpoint/2010/main" val="467676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716790" y="1604434"/>
            <a:ext cx="3456517" cy="3668580"/>
          </a:xfrm>
          <a:prstGeom prst="rect">
            <a:avLst/>
          </a:prstGeom>
        </p:spPr>
        <p:txBody>
          <a:bodyPr anchor="ctr" anchorCtr="0"/>
          <a:lstStyle>
            <a:lvl1pPr algn="ctr">
              <a:defRPr sz="1867" baseline="0"/>
            </a:lvl1pPr>
          </a:lstStyle>
          <a:p>
            <a:r>
              <a:rPr lang="en-US" dirty="0"/>
              <a:t>CLICK TO ADD PICTURE</a:t>
            </a:r>
          </a:p>
        </p:txBody>
      </p:sp>
      <p:sp>
        <p:nvSpPr>
          <p:cNvPr id="17" name="Picture Placeholder 15"/>
          <p:cNvSpPr>
            <a:spLocks noGrp="1"/>
          </p:cNvSpPr>
          <p:nvPr>
            <p:ph type="pic" sz="quarter" idx="11" hasCustomPrompt="1"/>
          </p:nvPr>
        </p:nvSpPr>
        <p:spPr>
          <a:xfrm>
            <a:off x="4459056" y="1604434"/>
            <a:ext cx="3456517" cy="3668580"/>
          </a:xfrm>
          <a:prstGeom prst="rect">
            <a:avLst/>
          </a:prstGeom>
        </p:spPr>
        <p:txBody>
          <a:bodyPr anchor="ctr" anchorCtr="0"/>
          <a:lstStyle>
            <a:lvl1pPr algn="ctr">
              <a:defRPr sz="1867" baseline="0"/>
            </a:lvl1pPr>
          </a:lstStyle>
          <a:p>
            <a:r>
              <a:rPr lang="en-US" dirty="0"/>
              <a:t>CLICK TO ADD PICTURE</a:t>
            </a:r>
          </a:p>
        </p:txBody>
      </p:sp>
      <p:sp>
        <p:nvSpPr>
          <p:cNvPr id="18" name="Picture Placeholder 15"/>
          <p:cNvSpPr>
            <a:spLocks noGrp="1"/>
          </p:cNvSpPr>
          <p:nvPr>
            <p:ph type="pic" sz="quarter" idx="12" hasCustomPrompt="1"/>
          </p:nvPr>
        </p:nvSpPr>
        <p:spPr>
          <a:xfrm>
            <a:off x="8209790" y="1604434"/>
            <a:ext cx="3456517" cy="3668580"/>
          </a:xfrm>
          <a:prstGeom prst="rect">
            <a:avLst/>
          </a:prstGeom>
        </p:spPr>
        <p:txBody>
          <a:bodyPr anchor="ctr" anchorCtr="0"/>
          <a:lstStyle>
            <a:lvl1pPr algn="ctr">
              <a:defRPr sz="1867" baseline="0"/>
            </a:lvl1pPr>
          </a:lstStyle>
          <a:p>
            <a:r>
              <a:rPr lang="en-US" dirty="0"/>
              <a:t>CLICK TO ADD PICTURE</a:t>
            </a:r>
          </a:p>
        </p:txBody>
      </p:sp>
      <p:sp>
        <p:nvSpPr>
          <p:cNvPr id="4" name="Text Placeholder 3"/>
          <p:cNvSpPr>
            <a:spLocks noGrp="1"/>
          </p:cNvSpPr>
          <p:nvPr>
            <p:ph type="body" sz="quarter" idx="13" hasCustomPrompt="1"/>
          </p:nvPr>
        </p:nvSpPr>
        <p:spPr>
          <a:xfrm>
            <a:off x="716791" y="5272617"/>
            <a:ext cx="3456516" cy="863600"/>
          </a:xfrm>
          <a:prstGeom prst="rect">
            <a:avLst/>
          </a:prstGeom>
        </p:spPr>
        <p:txBody>
          <a:bodyPr lIns="91440" tIns="45720" rIns="91440" bIns="45720"/>
          <a:lstStyle>
            <a:lvl1pPr fontAlgn="base">
              <a:spcBef>
                <a:spcPct val="0"/>
              </a:spcBef>
              <a:spcAft>
                <a:spcPct val="0"/>
              </a:spcAft>
              <a:defRPr sz="1400" b="0" i="0" cap="none">
                <a:solidFill>
                  <a:schemeClr val="tx1"/>
                </a:solidFill>
                <a:latin typeface="Futura Lt BT Light" panose="020B0402020204020303" pitchFamily="34" charset="0"/>
                <a:cs typeface="Futura Lt BT Light" panose="020B0402020204020303"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1" name="Text Placeholder 3"/>
          <p:cNvSpPr>
            <a:spLocks noGrp="1"/>
          </p:cNvSpPr>
          <p:nvPr>
            <p:ph type="body" sz="quarter" idx="14" hasCustomPrompt="1"/>
          </p:nvPr>
        </p:nvSpPr>
        <p:spPr>
          <a:xfrm>
            <a:off x="4459058" y="5272617"/>
            <a:ext cx="3456516" cy="863600"/>
          </a:xfrm>
          <a:prstGeom prst="rect">
            <a:avLst/>
          </a:prstGeom>
        </p:spPr>
        <p:txBody>
          <a:bodyPr lIns="91440" tIns="45720" rIns="91440" bIns="45720"/>
          <a:lstStyle>
            <a:lvl1pPr fontAlgn="base">
              <a:spcBef>
                <a:spcPct val="0"/>
              </a:spcBef>
              <a:spcAft>
                <a:spcPct val="0"/>
              </a:spcAft>
              <a:defRPr sz="1400" b="0" i="0" cap="none">
                <a:solidFill>
                  <a:schemeClr val="tx1"/>
                </a:solidFill>
                <a:latin typeface="Futura Lt BT Light" panose="020B0402020204020303" pitchFamily="34" charset="0"/>
                <a:cs typeface="Futura Lt BT Light" panose="020B0402020204020303"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2" name="Text Placeholder 3"/>
          <p:cNvSpPr>
            <a:spLocks noGrp="1"/>
          </p:cNvSpPr>
          <p:nvPr>
            <p:ph type="body" sz="quarter" idx="15" hasCustomPrompt="1"/>
          </p:nvPr>
        </p:nvSpPr>
        <p:spPr>
          <a:xfrm>
            <a:off x="8211611" y="5272617"/>
            <a:ext cx="3456516" cy="863600"/>
          </a:xfrm>
          <a:prstGeom prst="rect">
            <a:avLst/>
          </a:prstGeom>
        </p:spPr>
        <p:txBody>
          <a:bodyPr lIns="91440" tIns="45720" rIns="91440" bIns="45720"/>
          <a:lstStyle>
            <a:lvl1pPr fontAlgn="base">
              <a:spcBef>
                <a:spcPct val="0"/>
              </a:spcBef>
              <a:spcAft>
                <a:spcPct val="0"/>
              </a:spcAft>
              <a:defRPr sz="1400" b="0" i="0" cap="none">
                <a:solidFill>
                  <a:schemeClr val="tx1"/>
                </a:solidFill>
                <a:latin typeface="Futura Lt BT Light" panose="020B0402020204020303" pitchFamily="34" charset="0"/>
                <a:cs typeface="Futura Lt BT Light" panose="020B0402020204020303" pitchFamily="34"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9" name="Title 1">
            <a:extLst>
              <a:ext uri="{FF2B5EF4-FFF2-40B4-BE49-F238E27FC236}">
                <a16:creationId xmlns:a16="http://schemas.microsoft.com/office/drawing/2014/main" id="{872F436A-7163-4A46-B401-31B568F78444}"/>
              </a:ext>
            </a:extLst>
          </p:cNvPr>
          <p:cNvSpPr>
            <a:spLocks noGrp="1"/>
          </p:cNvSpPr>
          <p:nvPr>
            <p:ph type="title"/>
          </p:nvPr>
        </p:nvSpPr>
        <p:spPr>
          <a:xfrm>
            <a:off x="719402" y="446763"/>
            <a:ext cx="10948723" cy="22570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7422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cess Chart">
    <p:spTree>
      <p:nvGrpSpPr>
        <p:cNvPr id="1" name=""/>
        <p:cNvGrpSpPr/>
        <p:nvPr/>
      </p:nvGrpSpPr>
      <p:grpSpPr>
        <a:xfrm>
          <a:off x="0" y="0"/>
          <a:ext cx="0" cy="0"/>
          <a:chOff x="0" y="0"/>
          <a:chExt cx="0" cy="0"/>
        </a:xfrm>
      </p:grpSpPr>
      <p:sp>
        <p:nvSpPr>
          <p:cNvPr id="2" name="Title 1"/>
          <p:cNvSpPr>
            <a:spLocks noGrp="1"/>
          </p:cNvSpPr>
          <p:nvPr>
            <p:ph type="title"/>
          </p:nvPr>
        </p:nvSpPr>
        <p:spPr>
          <a:xfrm>
            <a:off x="719402" y="446763"/>
            <a:ext cx="10948723" cy="22570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3869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19402" y="446763"/>
            <a:ext cx="10948723" cy="225703"/>
          </a:xfrm>
          <a:prstGeom prst="rect">
            <a:avLst/>
          </a:prstGeom>
        </p:spPr>
        <p:txBody>
          <a:bodyPr/>
          <a:lstStyle>
            <a:lvl1pPr>
              <a:defRPr/>
            </a:lvl1pPr>
          </a:lstStyle>
          <a:p>
            <a:r>
              <a:rPr lang="en-US" dirty="0"/>
              <a:t>Page heading</a:t>
            </a:r>
            <a:endParaRPr lang="en-GB" dirty="0"/>
          </a:p>
        </p:txBody>
      </p:sp>
      <p:sp>
        <p:nvSpPr>
          <p:cNvPr id="15" name="Picture Placeholder 14"/>
          <p:cNvSpPr>
            <a:spLocks noGrp="1"/>
          </p:cNvSpPr>
          <p:nvPr>
            <p:ph type="pic" sz="quarter" idx="10" hasCustomPrompt="1"/>
          </p:nvPr>
        </p:nvSpPr>
        <p:spPr>
          <a:xfrm>
            <a:off x="1721491" y="1449026"/>
            <a:ext cx="865717" cy="867833"/>
          </a:xfrm>
          <a:prstGeom prst="rect">
            <a:avLst/>
          </a:prstGeom>
        </p:spPr>
        <p:txBody>
          <a:bodyPr anchor="ctr" anchorCtr="0"/>
          <a:lstStyle>
            <a:lvl1pPr algn="ctr">
              <a:defRPr sz="1067" baseline="0"/>
            </a:lvl1pPr>
          </a:lstStyle>
          <a:p>
            <a:r>
              <a:rPr lang="en-US" dirty="0"/>
              <a:t>CICK TO ADD PICTURE</a:t>
            </a:r>
          </a:p>
        </p:txBody>
      </p:sp>
      <p:sp>
        <p:nvSpPr>
          <p:cNvPr id="16" name="Picture Placeholder 14"/>
          <p:cNvSpPr>
            <a:spLocks noGrp="1"/>
          </p:cNvSpPr>
          <p:nvPr>
            <p:ph type="pic" sz="quarter" idx="11" hasCustomPrompt="1"/>
          </p:nvPr>
        </p:nvSpPr>
        <p:spPr>
          <a:xfrm>
            <a:off x="2717029" y="1449026"/>
            <a:ext cx="865717" cy="867833"/>
          </a:xfrm>
          <a:prstGeom prst="rect">
            <a:avLst/>
          </a:prstGeom>
        </p:spPr>
        <p:txBody>
          <a:bodyPr anchor="ctr" anchorCtr="0"/>
          <a:lstStyle>
            <a:lvl1pPr algn="ctr">
              <a:defRPr sz="1067" baseline="0"/>
            </a:lvl1pPr>
          </a:lstStyle>
          <a:p>
            <a:r>
              <a:rPr lang="en-US" dirty="0"/>
              <a:t>CICK TO ADD PICTURE</a:t>
            </a:r>
          </a:p>
        </p:txBody>
      </p:sp>
      <p:sp>
        <p:nvSpPr>
          <p:cNvPr id="17" name="Picture Placeholder 14"/>
          <p:cNvSpPr>
            <a:spLocks noGrp="1"/>
          </p:cNvSpPr>
          <p:nvPr>
            <p:ph type="pic" sz="quarter" idx="12" hasCustomPrompt="1"/>
          </p:nvPr>
        </p:nvSpPr>
        <p:spPr>
          <a:xfrm>
            <a:off x="3712568" y="1449026"/>
            <a:ext cx="865717" cy="867833"/>
          </a:xfrm>
          <a:prstGeom prst="rect">
            <a:avLst/>
          </a:prstGeom>
        </p:spPr>
        <p:txBody>
          <a:bodyPr anchor="ctr" anchorCtr="0"/>
          <a:lstStyle>
            <a:lvl1pPr algn="ctr">
              <a:defRPr sz="1067" baseline="0"/>
            </a:lvl1pPr>
          </a:lstStyle>
          <a:p>
            <a:r>
              <a:rPr lang="en-US" dirty="0"/>
              <a:t>CICK TO ADD PICTURE</a:t>
            </a:r>
          </a:p>
        </p:txBody>
      </p:sp>
      <p:sp>
        <p:nvSpPr>
          <p:cNvPr id="18" name="Picture Placeholder 14"/>
          <p:cNvSpPr>
            <a:spLocks noGrp="1"/>
          </p:cNvSpPr>
          <p:nvPr>
            <p:ph type="pic" sz="quarter" idx="13" hasCustomPrompt="1"/>
          </p:nvPr>
        </p:nvSpPr>
        <p:spPr>
          <a:xfrm>
            <a:off x="4708107" y="1449026"/>
            <a:ext cx="865717" cy="867833"/>
          </a:xfrm>
          <a:prstGeom prst="rect">
            <a:avLst/>
          </a:prstGeom>
        </p:spPr>
        <p:txBody>
          <a:bodyPr anchor="ctr" anchorCtr="0"/>
          <a:lstStyle>
            <a:lvl1pPr algn="ctr">
              <a:defRPr sz="1067" baseline="0"/>
            </a:lvl1pPr>
          </a:lstStyle>
          <a:p>
            <a:r>
              <a:rPr lang="en-US" dirty="0"/>
              <a:t>CICK TO ADD PICTURE</a:t>
            </a:r>
          </a:p>
        </p:txBody>
      </p:sp>
      <p:sp>
        <p:nvSpPr>
          <p:cNvPr id="19" name="Picture Placeholder 14"/>
          <p:cNvSpPr>
            <a:spLocks noGrp="1"/>
          </p:cNvSpPr>
          <p:nvPr>
            <p:ph type="pic" sz="quarter" idx="14" hasCustomPrompt="1"/>
          </p:nvPr>
        </p:nvSpPr>
        <p:spPr>
          <a:xfrm>
            <a:off x="5703646" y="1449026"/>
            <a:ext cx="865717" cy="867833"/>
          </a:xfrm>
          <a:prstGeom prst="rect">
            <a:avLst/>
          </a:prstGeom>
        </p:spPr>
        <p:txBody>
          <a:bodyPr anchor="ctr" anchorCtr="0"/>
          <a:lstStyle>
            <a:lvl1pPr algn="ctr">
              <a:defRPr sz="1067" baseline="0"/>
            </a:lvl1pPr>
          </a:lstStyle>
          <a:p>
            <a:r>
              <a:rPr lang="en-US" dirty="0"/>
              <a:t>CICK TO ADD PICTURE</a:t>
            </a:r>
          </a:p>
        </p:txBody>
      </p:sp>
      <p:sp>
        <p:nvSpPr>
          <p:cNvPr id="20" name="Picture Placeholder 14"/>
          <p:cNvSpPr>
            <a:spLocks noGrp="1"/>
          </p:cNvSpPr>
          <p:nvPr>
            <p:ph type="pic" sz="quarter" idx="15" hasCustomPrompt="1"/>
          </p:nvPr>
        </p:nvSpPr>
        <p:spPr>
          <a:xfrm>
            <a:off x="6699184" y="1449026"/>
            <a:ext cx="865717" cy="867833"/>
          </a:xfrm>
          <a:prstGeom prst="rect">
            <a:avLst/>
          </a:prstGeom>
        </p:spPr>
        <p:txBody>
          <a:bodyPr anchor="ctr" anchorCtr="0"/>
          <a:lstStyle>
            <a:lvl1pPr algn="ctr">
              <a:defRPr sz="1067" baseline="0"/>
            </a:lvl1pPr>
          </a:lstStyle>
          <a:p>
            <a:r>
              <a:rPr lang="en-US" dirty="0"/>
              <a:t>CICK TO ADD PICTURE</a:t>
            </a:r>
          </a:p>
        </p:txBody>
      </p:sp>
      <p:sp>
        <p:nvSpPr>
          <p:cNvPr id="21" name="Picture Placeholder 14"/>
          <p:cNvSpPr>
            <a:spLocks noGrp="1"/>
          </p:cNvSpPr>
          <p:nvPr>
            <p:ph type="pic" sz="quarter" idx="16" hasCustomPrompt="1"/>
          </p:nvPr>
        </p:nvSpPr>
        <p:spPr>
          <a:xfrm>
            <a:off x="7694723" y="1449026"/>
            <a:ext cx="865717" cy="867833"/>
          </a:xfrm>
          <a:prstGeom prst="rect">
            <a:avLst/>
          </a:prstGeom>
        </p:spPr>
        <p:txBody>
          <a:bodyPr anchor="ctr" anchorCtr="0"/>
          <a:lstStyle>
            <a:lvl1pPr algn="ctr">
              <a:defRPr sz="1067" baseline="0"/>
            </a:lvl1pPr>
          </a:lstStyle>
          <a:p>
            <a:r>
              <a:rPr lang="en-US" dirty="0"/>
              <a:t>CICK TO ADD PICTURE</a:t>
            </a:r>
          </a:p>
        </p:txBody>
      </p:sp>
      <p:sp>
        <p:nvSpPr>
          <p:cNvPr id="22" name="Picture Placeholder 14"/>
          <p:cNvSpPr>
            <a:spLocks noGrp="1"/>
          </p:cNvSpPr>
          <p:nvPr>
            <p:ph type="pic" sz="quarter" idx="17" hasCustomPrompt="1"/>
          </p:nvPr>
        </p:nvSpPr>
        <p:spPr>
          <a:xfrm>
            <a:off x="8690262" y="1449026"/>
            <a:ext cx="865717" cy="867833"/>
          </a:xfrm>
          <a:prstGeom prst="rect">
            <a:avLst/>
          </a:prstGeom>
        </p:spPr>
        <p:txBody>
          <a:bodyPr anchor="ctr" anchorCtr="0"/>
          <a:lstStyle>
            <a:lvl1pPr algn="ctr">
              <a:defRPr sz="1067" baseline="0"/>
            </a:lvl1pPr>
          </a:lstStyle>
          <a:p>
            <a:r>
              <a:rPr lang="en-US" dirty="0"/>
              <a:t>CICK TO ADD PICTURE</a:t>
            </a:r>
          </a:p>
        </p:txBody>
      </p:sp>
      <p:sp>
        <p:nvSpPr>
          <p:cNvPr id="23" name="Picture Placeholder 14"/>
          <p:cNvSpPr>
            <a:spLocks noGrp="1"/>
          </p:cNvSpPr>
          <p:nvPr>
            <p:ph type="pic" sz="quarter" idx="18" hasCustomPrompt="1"/>
          </p:nvPr>
        </p:nvSpPr>
        <p:spPr>
          <a:xfrm>
            <a:off x="9685800" y="1449026"/>
            <a:ext cx="865717" cy="867833"/>
          </a:xfrm>
          <a:prstGeom prst="rect">
            <a:avLst/>
          </a:prstGeom>
        </p:spPr>
        <p:txBody>
          <a:bodyPr anchor="ctr" anchorCtr="0"/>
          <a:lstStyle>
            <a:lvl1pPr algn="ctr">
              <a:defRPr sz="1067" baseline="0"/>
            </a:lvl1pPr>
          </a:lstStyle>
          <a:p>
            <a:r>
              <a:rPr lang="en-US" dirty="0"/>
              <a:t>CICK TO ADD PICTURE</a:t>
            </a:r>
          </a:p>
        </p:txBody>
      </p:sp>
      <p:sp>
        <p:nvSpPr>
          <p:cNvPr id="24" name="Picture Placeholder 14"/>
          <p:cNvSpPr>
            <a:spLocks noGrp="1"/>
          </p:cNvSpPr>
          <p:nvPr>
            <p:ph type="pic" sz="quarter" idx="19" hasCustomPrompt="1"/>
          </p:nvPr>
        </p:nvSpPr>
        <p:spPr>
          <a:xfrm>
            <a:off x="10681342" y="1449026"/>
            <a:ext cx="865717" cy="867833"/>
          </a:xfrm>
          <a:prstGeom prst="rect">
            <a:avLst/>
          </a:prstGeom>
        </p:spPr>
        <p:txBody>
          <a:bodyPr anchor="ctr" anchorCtr="0"/>
          <a:lstStyle>
            <a:lvl1pPr algn="ctr">
              <a:defRPr sz="1067" baseline="0"/>
            </a:lvl1pPr>
          </a:lstStyle>
          <a:p>
            <a:r>
              <a:rPr lang="en-US" dirty="0"/>
              <a:t>CICK TO ADD PICTURE</a:t>
            </a:r>
          </a:p>
        </p:txBody>
      </p:sp>
      <p:sp>
        <p:nvSpPr>
          <p:cNvPr id="5" name="Table Placeholder 4"/>
          <p:cNvSpPr>
            <a:spLocks noGrp="1"/>
          </p:cNvSpPr>
          <p:nvPr>
            <p:ph type="tbl" sz="quarter" idx="20"/>
          </p:nvPr>
        </p:nvSpPr>
        <p:spPr>
          <a:xfrm>
            <a:off x="719667" y="2350919"/>
            <a:ext cx="10949517" cy="3423348"/>
          </a:xfrm>
          <a:prstGeom prst="rect">
            <a:avLst/>
          </a:prstGeom>
        </p:spPr>
        <p:txBody>
          <a:bodyPr/>
          <a:lstStyle/>
          <a:p>
            <a:r>
              <a:rPr lang="en-US" dirty="0"/>
              <a:t>Click icon to add table</a:t>
            </a:r>
          </a:p>
        </p:txBody>
      </p:sp>
    </p:spTree>
    <p:extLst>
      <p:ext uri="{BB962C8B-B14F-4D97-AF65-F5344CB8AC3E}">
        <p14:creationId xmlns:p14="http://schemas.microsoft.com/office/powerpoint/2010/main" val="361529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719402" y="446763"/>
            <a:ext cx="10948723" cy="22570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10639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V layout_long">
    <p:spTree>
      <p:nvGrpSpPr>
        <p:cNvPr id="1" name=""/>
        <p:cNvGrpSpPr/>
        <p:nvPr/>
      </p:nvGrpSpPr>
      <p:grpSpPr>
        <a:xfrm>
          <a:off x="0" y="0"/>
          <a:ext cx="0" cy="0"/>
          <a:chOff x="0" y="0"/>
          <a:chExt cx="0" cy="0"/>
        </a:xfrm>
      </p:grpSpPr>
      <p:sp>
        <p:nvSpPr>
          <p:cNvPr id="22" name="Text Placeholder 21"/>
          <p:cNvSpPr>
            <a:spLocks noGrp="1"/>
          </p:cNvSpPr>
          <p:nvPr>
            <p:ph type="body" sz="quarter" idx="30" hasCustomPrompt="1"/>
          </p:nvPr>
        </p:nvSpPr>
        <p:spPr>
          <a:xfrm>
            <a:off x="720530" y="2890140"/>
            <a:ext cx="3501956" cy="826893"/>
          </a:xfrm>
          <a:prstGeom prst="rect">
            <a:avLst/>
          </a:prstGeom>
        </p:spPr>
        <p:txBody>
          <a:bodyPr/>
          <a:lstStyle>
            <a:lvl1pPr>
              <a:lnSpc>
                <a:spcPct val="90000"/>
              </a:lnSpc>
              <a:spcBef>
                <a:spcPts val="0"/>
              </a:spcBef>
              <a:defRPr sz="1600" b="0">
                <a:solidFill>
                  <a:schemeClr val="bg2"/>
                </a:solidFill>
                <a:latin typeface="Arial" panose="020B0604020202020204" pitchFamily="34" charset="0"/>
                <a:cs typeface="Arial" panose="020B0604020202020204" pitchFamily="34" charset="0"/>
              </a:defRPr>
            </a:lvl1pPr>
            <a:lvl2pPr marL="2117" indent="0">
              <a:lnSpc>
                <a:spcPct val="90000"/>
              </a:lnSpc>
              <a:spcBef>
                <a:spcPts val="400"/>
              </a:spcBef>
              <a:buNone/>
              <a:defRPr sz="1600">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FIRST NAME</a:t>
            </a:r>
            <a:br>
              <a:rPr lang="en-US" dirty="0"/>
            </a:br>
            <a:r>
              <a:rPr lang="en-US" dirty="0"/>
              <a:t>LAST NAME</a:t>
            </a:r>
          </a:p>
          <a:p>
            <a:pPr lvl="1"/>
            <a:r>
              <a:rPr lang="en-US" dirty="0"/>
              <a:t>Title</a:t>
            </a:r>
          </a:p>
        </p:txBody>
      </p:sp>
      <p:sp>
        <p:nvSpPr>
          <p:cNvPr id="8" name="Picture Placeholder 7"/>
          <p:cNvSpPr>
            <a:spLocks noGrp="1"/>
          </p:cNvSpPr>
          <p:nvPr>
            <p:ph type="pic" sz="quarter" idx="14"/>
          </p:nvPr>
        </p:nvSpPr>
        <p:spPr>
          <a:xfrm>
            <a:off x="719403" y="1449387"/>
            <a:ext cx="1344151" cy="1344000"/>
          </a:xfrm>
          <a:prstGeom prst="rect">
            <a:avLst/>
          </a:prstGeom>
        </p:spPr>
        <p:txBody>
          <a:bodyPr anchor="ctr" anchorCtr="0">
            <a:noAutofit/>
          </a:bodyPr>
          <a:lstStyle>
            <a:lvl1pPr algn="ctr">
              <a:defRPr sz="1067">
                <a:solidFill>
                  <a:schemeClr val="tx1"/>
                </a:solidFill>
                <a:latin typeface="+mn-lt"/>
              </a:defRPr>
            </a:lvl1pPr>
          </a:lstStyle>
          <a:p>
            <a:r>
              <a:rPr lang="en-US" dirty="0"/>
              <a:t>Click icon to add picture</a:t>
            </a:r>
            <a:endParaRPr lang="en-NZ" dirty="0"/>
          </a:p>
        </p:txBody>
      </p:sp>
      <p:sp>
        <p:nvSpPr>
          <p:cNvPr id="3" name="Title 2"/>
          <p:cNvSpPr>
            <a:spLocks noGrp="1"/>
          </p:cNvSpPr>
          <p:nvPr>
            <p:ph type="title" hasCustomPrompt="1"/>
          </p:nvPr>
        </p:nvSpPr>
        <p:spPr>
          <a:xfrm>
            <a:off x="719402" y="446763"/>
            <a:ext cx="10948723" cy="225703"/>
          </a:xfrm>
          <a:prstGeom prst="rect">
            <a:avLst/>
          </a:prstGeom>
        </p:spPr>
        <p:txBody>
          <a:bodyPr/>
          <a:lstStyle>
            <a:lvl1pPr>
              <a:defRPr/>
            </a:lvl1pPr>
          </a:lstStyle>
          <a:p>
            <a:r>
              <a:rPr lang="en-US" dirty="0"/>
              <a:t>Page heading</a:t>
            </a:r>
            <a:endParaRPr lang="en-GB" dirty="0"/>
          </a:p>
        </p:txBody>
      </p:sp>
      <p:sp>
        <p:nvSpPr>
          <p:cNvPr id="20" name="Text Placeholder 5"/>
          <p:cNvSpPr>
            <a:spLocks noGrp="1"/>
          </p:cNvSpPr>
          <p:nvPr>
            <p:ph type="body" sz="quarter" idx="29" hasCustomPrompt="1"/>
          </p:nvPr>
        </p:nvSpPr>
        <p:spPr>
          <a:xfrm>
            <a:off x="719403" y="4677141"/>
            <a:ext cx="3504000" cy="564257"/>
          </a:xfrm>
          <a:prstGeom prst="rect">
            <a:avLst/>
          </a:prstGeom>
        </p:spPr>
        <p:txBody>
          <a:bodyPr>
            <a:spAutoFit/>
          </a:bodyPr>
          <a:lstStyle>
            <a:lvl1pPr>
              <a:defRPr sz="1333" b="0">
                <a:solidFill>
                  <a:schemeClr val="tx1">
                    <a:lumMod val="95000"/>
                    <a:lumOff val="5000"/>
                  </a:schemeClr>
                </a:solidFill>
              </a:defRPr>
            </a:lvl1pPr>
            <a:lvl2pPr marL="152396" indent="-150280">
              <a:spcBef>
                <a:spcPts val="400"/>
              </a:spcBef>
              <a:buClr>
                <a:schemeClr val="bg2"/>
              </a:buClr>
              <a:buFont typeface="Arial"/>
              <a:buChar char="•"/>
              <a:defRPr sz="1333">
                <a:solidFill>
                  <a:schemeClr val="tx1">
                    <a:lumMod val="95000"/>
                    <a:lumOff val="5000"/>
                  </a:schemeClr>
                </a:solidFill>
              </a:defRPr>
            </a:lvl2pPr>
            <a:lvl3pPr marL="476239" indent="-232828">
              <a:spcBef>
                <a:spcPts val="400"/>
              </a:spcBef>
              <a:defRPr sz="1600">
                <a:solidFill>
                  <a:schemeClr val="tx1"/>
                </a:solidFill>
              </a:defRPr>
            </a:lvl3pPr>
            <a:lvl4pPr marL="719649" indent="-243411">
              <a:spcBef>
                <a:spcPts val="400"/>
              </a:spcBef>
              <a:defRPr sz="1600">
                <a:solidFill>
                  <a:schemeClr val="tx1"/>
                </a:solidFill>
              </a:defRPr>
            </a:lvl4pPr>
            <a:lvl5pPr marL="950360" indent="-230712">
              <a:spcBef>
                <a:spcPts val="400"/>
              </a:spcBef>
              <a:defRPr sz="1600">
                <a:solidFill>
                  <a:schemeClr val="tx1"/>
                </a:solidFill>
              </a:defRPr>
            </a:lvl5pPr>
          </a:lstStyle>
          <a:p>
            <a:pPr lvl="0"/>
            <a:r>
              <a:rPr lang="en-US" dirty="0"/>
              <a:t>CLIENTS REPRESENTED</a:t>
            </a:r>
          </a:p>
          <a:p>
            <a:pPr lvl="1"/>
            <a:r>
              <a:rPr lang="en-US" dirty="0"/>
              <a:t>Client</a:t>
            </a:r>
          </a:p>
        </p:txBody>
      </p:sp>
      <p:sp>
        <p:nvSpPr>
          <p:cNvPr id="4" name="Text Placeholder 3"/>
          <p:cNvSpPr>
            <a:spLocks noGrp="1"/>
          </p:cNvSpPr>
          <p:nvPr>
            <p:ph type="body" sz="quarter" idx="31" hasCustomPrompt="1"/>
          </p:nvPr>
        </p:nvSpPr>
        <p:spPr>
          <a:xfrm>
            <a:off x="721519" y="3842465"/>
            <a:ext cx="3504000" cy="697627"/>
          </a:xfrm>
          <a:prstGeom prst="rect">
            <a:avLst/>
          </a:prstGeom>
        </p:spPr>
        <p:txBody>
          <a:bodyPr/>
          <a:lstStyle>
            <a:lvl1pPr>
              <a:spcBef>
                <a:spcPts val="0"/>
              </a:spcBef>
              <a:defRPr sz="1400" b="0">
                <a:solidFill>
                  <a:schemeClr val="tx1">
                    <a:lumMod val="95000"/>
                    <a:lumOff val="5000"/>
                  </a:schemeClr>
                </a:solidFill>
                <a:latin typeface="Arial" panose="020B0604020202020204" pitchFamily="34" charset="0"/>
                <a:cs typeface="Arial" panose="020B0604020202020204" pitchFamily="34" charset="0"/>
              </a:defRPr>
            </a:lvl1pPr>
            <a:lvl2pPr marL="2117" indent="0">
              <a:spcBef>
                <a:spcPts val="0"/>
              </a:spcBef>
              <a:buFontTx/>
              <a:buNone/>
              <a:defRPr sz="1400" b="0">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T +1 555 555 5555</a:t>
            </a:r>
            <a:br>
              <a:rPr lang="en-US" dirty="0"/>
            </a:br>
            <a:r>
              <a:rPr lang="en-US" dirty="0"/>
              <a:t>F +1 555 555 5555</a:t>
            </a:r>
          </a:p>
          <a:p>
            <a:pPr lvl="1"/>
            <a:r>
              <a:rPr lang="en-US" dirty="0"/>
              <a:t>email.address@cbre.com </a:t>
            </a:r>
          </a:p>
        </p:txBody>
      </p:sp>
      <p:cxnSp>
        <p:nvCxnSpPr>
          <p:cNvPr id="10" name="Straight Connector 9"/>
          <p:cNvCxnSpPr/>
          <p:nvPr userDrawn="1"/>
        </p:nvCxnSpPr>
        <p:spPr bwMode="auto">
          <a:xfrm>
            <a:off x="720529" y="3753036"/>
            <a:ext cx="3504000" cy="0"/>
          </a:xfrm>
          <a:prstGeom prst="line">
            <a:avLst/>
          </a:prstGeom>
          <a:ln w="12700">
            <a:solidFill>
              <a:schemeClr val="tx1">
                <a:lumMod val="50000"/>
                <a:lumOff val="50000"/>
              </a:schemeClr>
            </a:solidFill>
            <a:tailEnd type="none"/>
          </a:ln>
        </p:spPr>
      </p:cxnSp>
      <p:sp>
        <p:nvSpPr>
          <p:cNvPr id="11" name="Text Placeholder 7"/>
          <p:cNvSpPr>
            <a:spLocks noGrp="1"/>
          </p:cNvSpPr>
          <p:nvPr>
            <p:ph type="body" sz="quarter" idx="15" hasCustomPrompt="1"/>
          </p:nvPr>
        </p:nvSpPr>
        <p:spPr>
          <a:xfrm>
            <a:off x="4484547" y="1449390"/>
            <a:ext cx="7180800" cy="347431"/>
          </a:xfrm>
          <a:prstGeom prst="rect">
            <a:avLst/>
          </a:prstGeom>
          <a:noFill/>
          <a:ln>
            <a:noFill/>
          </a:ln>
        </p:spPr>
        <p:txBody>
          <a:bodyPr lIns="0" tIns="0" rIns="72000" bIns="72000" anchor="ctr" anchorCtr="0">
            <a:noAutofit/>
          </a:bodyPr>
          <a:lstStyle>
            <a:lvl1pPr>
              <a:defRPr sz="1600">
                <a:solidFill>
                  <a:schemeClr val="tx1">
                    <a:lumMod val="95000"/>
                    <a:lumOff val="5000"/>
                  </a:schemeClr>
                </a:solidFill>
              </a:defRPr>
            </a:lvl1pPr>
            <a:lvl2pPr>
              <a:defRPr sz="1467">
                <a:solidFill>
                  <a:schemeClr val="bg1"/>
                </a:solidFill>
              </a:defRPr>
            </a:lvl2pPr>
            <a:lvl3pPr>
              <a:defRPr sz="1467">
                <a:solidFill>
                  <a:schemeClr val="bg1"/>
                </a:solidFill>
              </a:defRPr>
            </a:lvl3pPr>
            <a:lvl4pPr>
              <a:defRPr sz="1467">
                <a:solidFill>
                  <a:schemeClr val="bg1"/>
                </a:solidFill>
              </a:defRPr>
            </a:lvl4pPr>
            <a:lvl5pPr>
              <a:defRPr sz="1467">
                <a:solidFill>
                  <a:schemeClr val="bg1"/>
                </a:solidFill>
              </a:defRPr>
            </a:lvl5pPr>
          </a:lstStyle>
          <a:p>
            <a:pPr lvl="0"/>
            <a:r>
              <a:rPr lang="en-US" dirty="0"/>
              <a:t>Header</a:t>
            </a:r>
            <a:endParaRPr lang="en-GB" dirty="0"/>
          </a:p>
        </p:txBody>
      </p:sp>
      <p:sp>
        <p:nvSpPr>
          <p:cNvPr id="12" name="Text Placeholder 9"/>
          <p:cNvSpPr>
            <a:spLocks noGrp="1"/>
          </p:cNvSpPr>
          <p:nvPr>
            <p:ph type="body" sz="quarter" idx="16" hasCustomPrompt="1"/>
          </p:nvPr>
        </p:nvSpPr>
        <p:spPr>
          <a:xfrm>
            <a:off x="4484547" y="1796819"/>
            <a:ext cx="7180800" cy="1477328"/>
          </a:xfrm>
          <a:prstGeom prst="rect">
            <a:avLst/>
          </a:prstGeom>
        </p:spPr>
        <p:txBody>
          <a:bodyPr/>
          <a:lstStyle>
            <a:lvl1pPr>
              <a:spcBef>
                <a:spcPts val="800"/>
              </a:spcBef>
              <a:defRPr sz="1467"/>
            </a:lvl1pPr>
            <a:lvl2pPr marL="0" indent="2117">
              <a:spcBef>
                <a:spcPts val="800"/>
              </a:spcBef>
              <a:defRPr sz="1333">
                <a:solidFill>
                  <a:schemeClr val="tx1"/>
                </a:solidFill>
              </a:defRPr>
            </a:lvl2pPr>
            <a:lvl3pPr marL="152396" indent="-152396">
              <a:spcBef>
                <a:spcPts val="800"/>
              </a:spcBef>
              <a:defRPr sz="1333">
                <a:solidFill>
                  <a:schemeClr val="tx1"/>
                </a:solidFill>
              </a:defRPr>
            </a:lvl3pPr>
            <a:lvl4pPr marL="304792" indent="-152396">
              <a:spcBef>
                <a:spcPts val="800"/>
              </a:spcBef>
              <a:defRPr sz="1333">
                <a:solidFill>
                  <a:schemeClr val="tx1"/>
                </a:solidFill>
              </a:defRPr>
            </a:lvl4pPr>
            <a:lvl5pPr marL="457189" indent="-152396">
              <a:spcBef>
                <a:spcPts val="800"/>
              </a:spcBef>
              <a:defRPr sz="1333">
                <a:solidFill>
                  <a:schemeClr val="tx1"/>
                </a:solidFill>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9461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V layout ">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19402" y="446763"/>
            <a:ext cx="10948723" cy="225703"/>
          </a:xfrm>
          <a:prstGeom prst="rect">
            <a:avLst/>
          </a:prstGeom>
        </p:spPr>
        <p:txBody>
          <a:bodyPr/>
          <a:lstStyle>
            <a:lvl1pPr>
              <a:defRPr/>
            </a:lvl1pPr>
          </a:lstStyle>
          <a:p>
            <a:r>
              <a:rPr lang="en-US" dirty="0"/>
              <a:t>Page heading</a:t>
            </a:r>
            <a:endParaRPr lang="en-GB" dirty="0"/>
          </a:p>
        </p:txBody>
      </p:sp>
      <p:sp>
        <p:nvSpPr>
          <p:cNvPr id="19" name="Text Placeholder 21"/>
          <p:cNvSpPr>
            <a:spLocks noGrp="1"/>
          </p:cNvSpPr>
          <p:nvPr>
            <p:ph type="body" sz="quarter" idx="36" hasCustomPrompt="1"/>
          </p:nvPr>
        </p:nvSpPr>
        <p:spPr>
          <a:xfrm>
            <a:off x="719403" y="2890140"/>
            <a:ext cx="5376333" cy="826893"/>
          </a:xfrm>
          <a:prstGeom prst="rect">
            <a:avLst/>
          </a:prstGeom>
        </p:spPr>
        <p:txBody>
          <a:bodyPr/>
          <a:lstStyle>
            <a:lvl1pPr>
              <a:lnSpc>
                <a:spcPct val="90000"/>
              </a:lnSpc>
              <a:spcBef>
                <a:spcPts val="0"/>
              </a:spcBef>
              <a:defRPr sz="1600">
                <a:solidFill>
                  <a:schemeClr val="bg2"/>
                </a:solidFill>
                <a:latin typeface="Arial" panose="020B0604020202020204" pitchFamily="34" charset="0"/>
                <a:cs typeface="Arial" panose="020B0604020202020204" pitchFamily="34" charset="0"/>
              </a:defRPr>
            </a:lvl1pPr>
            <a:lvl2pPr marL="2117" indent="0">
              <a:lnSpc>
                <a:spcPct val="90000"/>
              </a:lnSpc>
              <a:spcBef>
                <a:spcPts val="400"/>
              </a:spcBef>
              <a:buNone/>
              <a:defRPr sz="1600">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FIRST NAME</a:t>
            </a:r>
            <a:br>
              <a:rPr lang="en-US" dirty="0"/>
            </a:br>
            <a:r>
              <a:rPr lang="en-US" dirty="0"/>
              <a:t>LAST NAME</a:t>
            </a:r>
          </a:p>
          <a:p>
            <a:pPr lvl="1"/>
            <a:r>
              <a:rPr lang="en-US" dirty="0"/>
              <a:t>Title</a:t>
            </a:r>
          </a:p>
        </p:txBody>
      </p:sp>
      <p:sp>
        <p:nvSpPr>
          <p:cNvPr id="25" name="Text Placeholder 5"/>
          <p:cNvSpPr>
            <a:spLocks noGrp="1"/>
          </p:cNvSpPr>
          <p:nvPr>
            <p:ph type="body" sz="quarter" idx="29" hasCustomPrompt="1"/>
          </p:nvPr>
        </p:nvSpPr>
        <p:spPr>
          <a:xfrm>
            <a:off x="719403" y="4677140"/>
            <a:ext cx="5376333" cy="584775"/>
          </a:xfrm>
          <a:prstGeom prst="rect">
            <a:avLst/>
          </a:prstGeom>
        </p:spPr>
        <p:txBody>
          <a:bodyPr>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dirty="0"/>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dirty="0"/>
              <a:t>Third level</a:t>
            </a:r>
          </a:p>
        </p:txBody>
      </p:sp>
      <p:sp>
        <p:nvSpPr>
          <p:cNvPr id="27" name="Text Placeholder 3"/>
          <p:cNvSpPr>
            <a:spLocks noGrp="1"/>
          </p:cNvSpPr>
          <p:nvPr>
            <p:ph type="body" sz="quarter" idx="31" hasCustomPrompt="1"/>
          </p:nvPr>
        </p:nvSpPr>
        <p:spPr>
          <a:xfrm>
            <a:off x="719403" y="3842465"/>
            <a:ext cx="5376333" cy="697627"/>
          </a:xfrm>
          <a:prstGeom prst="rect">
            <a:avLst/>
          </a:prstGeom>
        </p:spPr>
        <p:txBody>
          <a:bodyPr/>
          <a:lstStyle>
            <a:lvl1pPr>
              <a:spcBef>
                <a:spcPts val="0"/>
              </a:spcBef>
              <a:defRPr sz="1467">
                <a:solidFill>
                  <a:schemeClr val="tx1">
                    <a:lumMod val="95000"/>
                    <a:lumOff val="5000"/>
                  </a:schemeClr>
                </a:solidFill>
                <a:latin typeface="Arial" panose="020B0604020202020204" pitchFamily="34" charset="0"/>
                <a:cs typeface="Arial" panose="020B0604020202020204" pitchFamily="34" charset="0"/>
              </a:defRPr>
            </a:lvl1pPr>
            <a:lvl2pPr marL="2117" indent="0">
              <a:spcBef>
                <a:spcPts val="0"/>
              </a:spcBef>
              <a:buFontTx/>
              <a:buNone/>
              <a:defRPr sz="1467">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T +1 555 555 5555</a:t>
            </a:r>
            <a:br>
              <a:rPr lang="en-US" dirty="0"/>
            </a:br>
            <a:r>
              <a:rPr lang="en-US" dirty="0"/>
              <a:t>F +1 555 555 5555</a:t>
            </a:r>
          </a:p>
          <a:p>
            <a:pPr lvl="1"/>
            <a:r>
              <a:rPr lang="en-US" dirty="0"/>
              <a:t>email.address@cbre.com </a:t>
            </a:r>
          </a:p>
        </p:txBody>
      </p:sp>
      <p:sp>
        <p:nvSpPr>
          <p:cNvPr id="18" name="Picture Placeholder 7"/>
          <p:cNvSpPr>
            <a:spLocks noGrp="1"/>
          </p:cNvSpPr>
          <p:nvPr>
            <p:ph type="pic" sz="quarter" idx="14"/>
          </p:nvPr>
        </p:nvSpPr>
        <p:spPr>
          <a:xfrm>
            <a:off x="719403" y="1449387"/>
            <a:ext cx="1344151" cy="1344000"/>
          </a:xfrm>
          <a:prstGeom prst="rect">
            <a:avLst/>
          </a:prstGeom>
        </p:spPr>
        <p:txBody>
          <a:bodyPr anchor="ctr" anchorCtr="0">
            <a:noAutofit/>
          </a:bodyPr>
          <a:lstStyle>
            <a:lvl1pPr algn="ctr">
              <a:defRPr sz="1067">
                <a:solidFill>
                  <a:schemeClr val="tx1"/>
                </a:solidFill>
                <a:latin typeface="+mn-lt"/>
              </a:defRPr>
            </a:lvl1pPr>
          </a:lstStyle>
          <a:p>
            <a:r>
              <a:rPr lang="en-US" dirty="0"/>
              <a:t>Click icon to add picture</a:t>
            </a:r>
            <a:endParaRPr lang="en-NZ" dirty="0"/>
          </a:p>
        </p:txBody>
      </p:sp>
      <p:sp>
        <p:nvSpPr>
          <p:cNvPr id="22" name="Text Placeholder 21"/>
          <p:cNvSpPr>
            <a:spLocks noGrp="1"/>
          </p:cNvSpPr>
          <p:nvPr>
            <p:ph type="body" sz="quarter" idx="37" hasCustomPrompt="1"/>
          </p:nvPr>
        </p:nvSpPr>
        <p:spPr>
          <a:xfrm>
            <a:off x="6290470" y="2890140"/>
            <a:ext cx="5376333" cy="826893"/>
          </a:xfrm>
          <a:prstGeom prst="rect">
            <a:avLst/>
          </a:prstGeom>
        </p:spPr>
        <p:txBody>
          <a:bodyPr/>
          <a:lstStyle>
            <a:lvl1pPr>
              <a:lnSpc>
                <a:spcPct val="90000"/>
              </a:lnSpc>
              <a:spcBef>
                <a:spcPts val="0"/>
              </a:spcBef>
              <a:defRPr sz="1600">
                <a:solidFill>
                  <a:schemeClr val="bg2"/>
                </a:solidFill>
                <a:latin typeface="Arial" panose="020B0604020202020204" pitchFamily="34" charset="0"/>
                <a:cs typeface="Arial" panose="020B0604020202020204" pitchFamily="34" charset="0"/>
              </a:defRPr>
            </a:lvl1pPr>
            <a:lvl2pPr marL="2117" indent="0">
              <a:lnSpc>
                <a:spcPct val="90000"/>
              </a:lnSpc>
              <a:spcBef>
                <a:spcPts val="400"/>
              </a:spcBef>
              <a:buNone/>
              <a:defRPr sz="1600">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FIRST NAME</a:t>
            </a:r>
            <a:br>
              <a:rPr lang="en-US" dirty="0"/>
            </a:br>
            <a:r>
              <a:rPr lang="en-US" dirty="0"/>
              <a:t>LAST NAME</a:t>
            </a:r>
          </a:p>
          <a:p>
            <a:pPr lvl="1"/>
            <a:r>
              <a:rPr lang="en-US" dirty="0"/>
              <a:t>Title</a:t>
            </a:r>
          </a:p>
        </p:txBody>
      </p:sp>
      <p:sp>
        <p:nvSpPr>
          <p:cNvPr id="26" name="Text Placeholder 3"/>
          <p:cNvSpPr>
            <a:spLocks noGrp="1"/>
          </p:cNvSpPr>
          <p:nvPr>
            <p:ph type="body" sz="quarter" idx="39" hasCustomPrompt="1"/>
          </p:nvPr>
        </p:nvSpPr>
        <p:spPr>
          <a:xfrm>
            <a:off x="6290470" y="3842465"/>
            <a:ext cx="5376333" cy="697627"/>
          </a:xfrm>
          <a:prstGeom prst="rect">
            <a:avLst/>
          </a:prstGeom>
        </p:spPr>
        <p:txBody>
          <a:bodyPr/>
          <a:lstStyle>
            <a:lvl1pPr>
              <a:spcBef>
                <a:spcPts val="0"/>
              </a:spcBef>
              <a:defRPr sz="1467">
                <a:solidFill>
                  <a:schemeClr val="tx1">
                    <a:lumMod val="95000"/>
                    <a:lumOff val="5000"/>
                  </a:schemeClr>
                </a:solidFill>
                <a:latin typeface="Arial" panose="020B0604020202020204" pitchFamily="34" charset="0"/>
                <a:cs typeface="Arial" panose="020B0604020202020204" pitchFamily="34" charset="0"/>
              </a:defRPr>
            </a:lvl1pPr>
            <a:lvl2pPr marL="2117" indent="0">
              <a:spcBef>
                <a:spcPts val="0"/>
              </a:spcBef>
              <a:buFontTx/>
              <a:buNone/>
              <a:defRPr sz="1467">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T +1 555 555 5555</a:t>
            </a:r>
            <a:br>
              <a:rPr lang="en-US" dirty="0"/>
            </a:br>
            <a:r>
              <a:rPr lang="en-US" dirty="0"/>
              <a:t>F +1 555 555 5555</a:t>
            </a:r>
          </a:p>
          <a:p>
            <a:pPr lvl="1"/>
            <a:r>
              <a:rPr lang="en-US" dirty="0"/>
              <a:t>email.address@cbre.com </a:t>
            </a:r>
          </a:p>
        </p:txBody>
      </p:sp>
      <p:sp>
        <p:nvSpPr>
          <p:cNvPr id="33" name="Picture Placeholder 7"/>
          <p:cNvSpPr>
            <a:spLocks noGrp="1"/>
          </p:cNvSpPr>
          <p:nvPr>
            <p:ph type="pic" sz="quarter" idx="40"/>
          </p:nvPr>
        </p:nvSpPr>
        <p:spPr>
          <a:xfrm>
            <a:off x="6290470" y="1449387"/>
            <a:ext cx="1344151" cy="1344000"/>
          </a:xfrm>
          <a:prstGeom prst="rect">
            <a:avLst/>
          </a:prstGeom>
        </p:spPr>
        <p:txBody>
          <a:bodyPr anchor="ctr" anchorCtr="0">
            <a:noAutofit/>
          </a:bodyPr>
          <a:lstStyle>
            <a:lvl1pPr algn="ctr">
              <a:defRPr sz="1067">
                <a:solidFill>
                  <a:schemeClr val="tx1"/>
                </a:solidFill>
                <a:latin typeface="+mn-lt"/>
              </a:defRPr>
            </a:lvl1pPr>
          </a:lstStyle>
          <a:p>
            <a:r>
              <a:rPr lang="en-US" dirty="0"/>
              <a:t>Click icon to add picture</a:t>
            </a:r>
            <a:endParaRPr lang="en-NZ" dirty="0"/>
          </a:p>
        </p:txBody>
      </p:sp>
      <p:sp>
        <p:nvSpPr>
          <p:cNvPr id="34" name="Text Placeholder 5"/>
          <p:cNvSpPr>
            <a:spLocks noGrp="1"/>
          </p:cNvSpPr>
          <p:nvPr>
            <p:ph type="body" sz="quarter" idx="41" hasCustomPrompt="1"/>
          </p:nvPr>
        </p:nvSpPr>
        <p:spPr>
          <a:xfrm>
            <a:off x="6290470" y="4677140"/>
            <a:ext cx="5376333" cy="584775"/>
          </a:xfrm>
          <a:prstGeom prst="rect">
            <a:avLst/>
          </a:prstGeom>
        </p:spPr>
        <p:txBody>
          <a:bodyPr>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dirty="0"/>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dirty="0"/>
              <a:t>Third level</a:t>
            </a:r>
          </a:p>
        </p:txBody>
      </p:sp>
      <p:cxnSp>
        <p:nvCxnSpPr>
          <p:cNvPr id="15" name="Straight Connector 14">
            <a:extLst>
              <a:ext uri="{FF2B5EF4-FFF2-40B4-BE49-F238E27FC236}">
                <a16:creationId xmlns:a16="http://schemas.microsoft.com/office/drawing/2014/main" id="{A9247844-5AC9-1849-803A-340CF6D1332F}"/>
              </a:ext>
            </a:extLst>
          </p:cNvPr>
          <p:cNvCxnSpPr>
            <a:cxnSpLocks/>
          </p:cNvCxnSpPr>
          <p:nvPr userDrawn="1"/>
        </p:nvCxnSpPr>
        <p:spPr bwMode="auto">
          <a:xfrm>
            <a:off x="720531" y="3753036"/>
            <a:ext cx="5375471" cy="0"/>
          </a:xfrm>
          <a:prstGeom prst="line">
            <a:avLst/>
          </a:prstGeom>
          <a:ln w="12700">
            <a:solidFill>
              <a:schemeClr val="tx1">
                <a:lumMod val="50000"/>
                <a:lumOff val="50000"/>
              </a:schemeClr>
            </a:solidFill>
            <a:tailEnd type="none"/>
          </a:ln>
        </p:spPr>
      </p:cxnSp>
      <p:cxnSp>
        <p:nvCxnSpPr>
          <p:cNvPr id="17" name="Straight Connector 16">
            <a:extLst>
              <a:ext uri="{FF2B5EF4-FFF2-40B4-BE49-F238E27FC236}">
                <a16:creationId xmlns:a16="http://schemas.microsoft.com/office/drawing/2014/main" id="{49957786-A4B9-9746-A28F-6BB31EEA8ED5}"/>
              </a:ext>
            </a:extLst>
          </p:cNvPr>
          <p:cNvCxnSpPr>
            <a:cxnSpLocks/>
          </p:cNvCxnSpPr>
          <p:nvPr userDrawn="1"/>
        </p:nvCxnSpPr>
        <p:spPr bwMode="auto">
          <a:xfrm>
            <a:off x="6285307" y="3753036"/>
            <a:ext cx="5375471" cy="0"/>
          </a:xfrm>
          <a:prstGeom prst="line">
            <a:avLst/>
          </a:prstGeom>
          <a:ln w="12700">
            <a:solidFill>
              <a:schemeClr val="tx1">
                <a:lumMod val="50000"/>
                <a:lumOff val="50000"/>
              </a:schemeClr>
            </a:solidFill>
            <a:tailEnd type="none"/>
          </a:ln>
        </p:spPr>
      </p:cxnSp>
    </p:spTree>
    <p:extLst>
      <p:ext uri="{BB962C8B-B14F-4D97-AF65-F5344CB8AC3E}">
        <p14:creationId xmlns:p14="http://schemas.microsoft.com/office/powerpoint/2010/main" val="3589610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 CV layout ">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19402" y="446763"/>
            <a:ext cx="10948723" cy="225703"/>
          </a:xfrm>
          <a:prstGeom prst="rect">
            <a:avLst/>
          </a:prstGeom>
        </p:spPr>
        <p:txBody>
          <a:bodyPr/>
          <a:lstStyle>
            <a:lvl1pPr>
              <a:defRPr/>
            </a:lvl1pPr>
          </a:lstStyle>
          <a:p>
            <a:r>
              <a:rPr lang="en-US" dirty="0"/>
              <a:t>Page heading</a:t>
            </a:r>
            <a:endParaRPr lang="en-GB" dirty="0"/>
          </a:p>
        </p:txBody>
      </p:sp>
      <p:sp>
        <p:nvSpPr>
          <p:cNvPr id="19" name="Text Placeholder 21"/>
          <p:cNvSpPr>
            <a:spLocks noGrp="1"/>
          </p:cNvSpPr>
          <p:nvPr>
            <p:ph type="body" sz="quarter" idx="36" hasCustomPrompt="1"/>
          </p:nvPr>
        </p:nvSpPr>
        <p:spPr>
          <a:xfrm>
            <a:off x="719403" y="2890140"/>
            <a:ext cx="3503083" cy="826893"/>
          </a:xfrm>
          <a:prstGeom prst="rect">
            <a:avLst/>
          </a:prstGeom>
        </p:spPr>
        <p:txBody>
          <a:bodyPr/>
          <a:lstStyle>
            <a:lvl1pPr>
              <a:lnSpc>
                <a:spcPct val="90000"/>
              </a:lnSpc>
              <a:spcBef>
                <a:spcPts val="0"/>
              </a:spcBef>
              <a:defRPr sz="1600">
                <a:solidFill>
                  <a:schemeClr val="bg2"/>
                </a:solidFill>
                <a:latin typeface="Arial" panose="020B0604020202020204" pitchFamily="34" charset="0"/>
                <a:cs typeface="Arial" panose="020B0604020202020204" pitchFamily="34" charset="0"/>
              </a:defRPr>
            </a:lvl1pPr>
            <a:lvl2pPr marL="2117" indent="0">
              <a:lnSpc>
                <a:spcPct val="90000"/>
              </a:lnSpc>
              <a:spcBef>
                <a:spcPts val="400"/>
              </a:spcBef>
              <a:buNone/>
              <a:defRPr sz="1600">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FIRST NAME</a:t>
            </a:r>
            <a:br>
              <a:rPr lang="en-US" dirty="0"/>
            </a:br>
            <a:r>
              <a:rPr lang="en-US" dirty="0"/>
              <a:t>LAST NAME</a:t>
            </a:r>
          </a:p>
          <a:p>
            <a:pPr lvl="1"/>
            <a:r>
              <a:rPr lang="en-US" dirty="0"/>
              <a:t>Title</a:t>
            </a:r>
          </a:p>
        </p:txBody>
      </p:sp>
      <p:sp>
        <p:nvSpPr>
          <p:cNvPr id="27" name="Text Placeholder 3"/>
          <p:cNvSpPr>
            <a:spLocks noGrp="1"/>
          </p:cNvSpPr>
          <p:nvPr>
            <p:ph type="body" sz="quarter" idx="31" hasCustomPrompt="1"/>
          </p:nvPr>
        </p:nvSpPr>
        <p:spPr>
          <a:xfrm>
            <a:off x="719403" y="3842465"/>
            <a:ext cx="3503083" cy="697627"/>
          </a:xfrm>
          <a:prstGeom prst="rect">
            <a:avLst/>
          </a:prstGeom>
        </p:spPr>
        <p:txBody>
          <a:bodyPr/>
          <a:lstStyle>
            <a:lvl1pPr>
              <a:spcBef>
                <a:spcPts val="0"/>
              </a:spcBef>
              <a:defRPr sz="1467">
                <a:solidFill>
                  <a:schemeClr val="tx1">
                    <a:lumMod val="95000"/>
                    <a:lumOff val="5000"/>
                  </a:schemeClr>
                </a:solidFill>
                <a:latin typeface="Arial" panose="020B0604020202020204" pitchFamily="34" charset="0"/>
                <a:cs typeface="Arial" panose="020B0604020202020204" pitchFamily="34" charset="0"/>
              </a:defRPr>
            </a:lvl1pPr>
            <a:lvl2pPr marL="2117" indent="0">
              <a:spcBef>
                <a:spcPts val="0"/>
              </a:spcBef>
              <a:buFontTx/>
              <a:buNone/>
              <a:defRPr sz="1467">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T +1 555 555 5555</a:t>
            </a:r>
            <a:br>
              <a:rPr lang="en-US" dirty="0"/>
            </a:br>
            <a:r>
              <a:rPr lang="en-US" dirty="0"/>
              <a:t>F +1 555 555 5555</a:t>
            </a:r>
          </a:p>
          <a:p>
            <a:pPr lvl="1"/>
            <a:r>
              <a:rPr lang="en-US" dirty="0"/>
              <a:t>email.address@cbre.com </a:t>
            </a:r>
          </a:p>
        </p:txBody>
      </p:sp>
      <p:sp>
        <p:nvSpPr>
          <p:cNvPr id="18" name="Picture Placeholder 7"/>
          <p:cNvSpPr>
            <a:spLocks noGrp="1"/>
          </p:cNvSpPr>
          <p:nvPr>
            <p:ph type="pic" sz="quarter" idx="14"/>
          </p:nvPr>
        </p:nvSpPr>
        <p:spPr>
          <a:xfrm>
            <a:off x="719403" y="1449387"/>
            <a:ext cx="1344151" cy="1344000"/>
          </a:xfrm>
          <a:prstGeom prst="rect">
            <a:avLst/>
          </a:prstGeom>
        </p:spPr>
        <p:txBody>
          <a:bodyPr anchor="ctr" anchorCtr="0">
            <a:noAutofit/>
          </a:bodyPr>
          <a:lstStyle>
            <a:lvl1pPr algn="ctr">
              <a:defRPr sz="1067">
                <a:solidFill>
                  <a:schemeClr val="tx1"/>
                </a:solidFill>
                <a:latin typeface="+mn-lt"/>
              </a:defRPr>
            </a:lvl1pPr>
          </a:lstStyle>
          <a:p>
            <a:r>
              <a:rPr lang="en-US" dirty="0"/>
              <a:t>Click icon to add picture</a:t>
            </a:r>
            <a:endParaRPr lang="en-NZ" dirty="0"/>
          </a:p>
        </p:txBody>
      </p:sp>
      <p:sp>
        <p:nvSpPr>
          <p:cNvPr id="29" name="Text Placeholder 21"/>
          <p:cNvSpPr>
            <a:spLocks noGrp="1"/>
          </p:cNvSpPr>
          <p:nvPr>
            <p:ph type="body" sz="quarter" idx="42" hasCustomPrompt="1"/>
          </p:nvPr>
        </p:nvSpPr>
        <p:spPr>
          <a:xfrm>
            <a:off x="4436269" y="2890140"/>
            <a:ext cx="3503083" cy="826893"/>
          </a:xfrm>
          <a:prstGeom prst="rect">
            <a:avLst/>
          </a:prstGeom>
        </p:spPr>
        <p:txBody>
          <a:bodyPr/>
          <a:lstStyle>
            <a:lvl1pPr>
              <a:lnSpc>
                <a:spcPct val="90000"/>
              </a:lnSpc>
              <a:spcBef>
                <a:spcPts val="0"/>
              </a:spcBef>
              <a:defRPr sz="1600">
                <a:solidFill>
                  <a:schemeClr val="bg2"/>
                </a:solidFill>
                <a:latin typeface="Arial" panose="020B0604020202020204" pitchFamily="34" charset="0"/>
                <a:cs typeface="Arial" panose="020B0604020202020204" pitchFamily="34" charset="0"/>
              </a:defRPr>
            </a:lvl1pPr>
            <a:lvl2pPr marL="2117" indent="0">
              <a:lnSpc>
                <a:spcPct val="90000"/>
              </a:lnSpc>
              <a:spcBef>
                <a:spcPts val="400"/>
              </a:spcBef>
              <a:buNone/>
              <a:defRPr sz="1600">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FIRST NAME</a:t>
            </a:r>
            <a:br>
              <a:rPr lang="en-US" dirty="0"/>
            </a:br>
            <a:r>
              <a:rPr lang="en-US" dirty="0"/>
              <a:t>LAST NAME</a:t>
            </a:r>
          </a:p>
          <a:p>
            <a:pPr lvl="1"/>
            <a:r>
              <a:rPr lang="en-US" dirty="0"/>
              <a:t>Title</a:t>
            </a:r>
          </a:p>
        </p:txBody>
      </p:sp>
      <p:sp>
        <p:nvSpPr>
          <p:cNvPr id="34" name="Text Placeholder 3"/>
          <p:cNvSpPr>
            <a:spLocks noGrp="1"/>
          </p:cNvSpPr>
          <p:nvPr>
            <p:ph type="body" sz="quarter" idx="44" hasCustomPrompt="1"/>
          </p:nvPr>
        </p:nvSpPr>
        <p:spPr>
          <a:xfrm>
            <a:off x="4436269" y="3842465"/>
            <a:ext cx="3503083" cy="697627"/>
          </a:xfrm>
          <a:prstGeom prst="rect">
            <a:avLst/>
          </a:prstGeom>
        </p:spPr>
        <p:txBody>
          <a:bodyPr/>
          <a:lstStyle>
            <a:lvl1pPr>
              <a:spcBef>
                <a:spcPts val="0"/>
              </a:spcBef>
              <a:defRPr sz="1467">
                <a:solidFill>
                  <a:schemeClr val="tx1">
                    <a:lumMod val="95000"/>
                    <a:lumOff val="5000"/>
                  </a:schemeClr>
                </a:solidFill>
                <a:latin typeface="Arial" panose="020B0604020202020204" pitchFamily="34" charset="0"/>
                <a:cs typeface="Arial" panose="020B0604020202020204" pitchFamily="34" charset="0"/>
              </a:defRPr>
            </a:lvl1pPr>
            <a:lvl2pPr marL="2117" indent="0">
              <a:spcBef>
                <a:spcPts val="0"/>
              </a:spcBef>
              <a:buFontTx/>
              <a:buNone/>
              <a:defRPr sz="1467">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T +1 555 555 5555</a:t>
            </a:r>
            <a:br>
              <a:rPr lang="en-US" dirty="0"/>
            </a:br>
            <a:r>
              <a:rPr lang="en-US" dirty="0"/>
              <a:t>F +1 555 555 5555</a:t>
            </a:r>
          </a:p>
          <a:p>
            <a:pPr lvl="1"/>
            <a:r>
              <a:rPr lang="en-US" dirty="0"/>
              <a:t>email.address@cbre.com </a:t>
            </a:r>
          </a:p>
        </p:txBody>
      </p:sp>
      <p:sp>
        <p:nvSpPr>
          <p:cNvPr id="35" name="Picture Placeholder 7"/>
          <p:cNvSpPr>
            <a:spLocks noGrp="1"/>
          </p:cNvSpPr>
          <p:nvPr>
            <p:ph type="pic" sz="quarter" idx="45"/>
          </p:nvPr>
        </p:nvSpPr>
        <p:spPr>
          <a:xfrm>
            <a:off x="4436270" y="1449387"/>
            <a:ext cx="1344151" cy="1344000"/>
          </a:xfrm>
          <a:prstGeom prst="rect">
            <a:avLst/>
          </a:prstGeom>
        </p:spPr>
        <p:txBody>
          <a:bodyPr anchor="ctr" anchorCtr="0">
            <a:noAutofit/>
          </a:bodyPr>
          <a:lstStyle>
            <a:lvl1pPr algn="ctr">
              <a:defRPr sz="1067">
                <a:solidFill>
                  <a:schemeClr val="tx1"/>
                </a:solidFill>
                <a:latin typeface="+mn-lt"/>
              </a:defRPr>
            </a:lvl1pPr>
          </a:lstStyle>
          <a:p>
            <a:r>
              <a:rPr lang="en-US" dirty="0"/>
              <a:t>Click icon to add picture</a:t>
            </a:r>
            <a:endParaRPr lang="en-NZ" dirty="0"/>
          </a:p>
        </p:txBody>
      </p:sp>
      <p:sp>
        <p:nvSpPr>
          <p:cNvPr id="36" name="Text Placeholder 21"/>
          <p:cNvSpPr>
            <a:spLocks noGrp="1"/>
          </p:cNvSpPr>
          <p:nvPr>
            <p:ph type="body" sz="quarter" idx="46" hasCustomPrompt="1"/>
          </p:nvPr>
        </p:nvSpPr>
        <p:spPr>
          <a:xfrm>
            <a:off x="8153136" y="2890140"/>
            <a:ext cx="3503083" cy="826893"/>
          </a:xfrm>
          <a:prstGeom prst="rect">
            <a:avLst/>
          </a:prstGeom>
        </p:spPr>
        <p:txBody>
          <a:bodyPr/>
          <a:lstStyle>
            <a:lvl1pPr>
              <a:lnSpc>
                <a:spcPct val="90000"/>
              </a:lnSpc>
              <a:spcBef>
                <a:spcPts val="0"/>
              </a:spcBef>
              <a:defRPr sz="1600">
                <a:solidFill>
                  <a:schemeClr val="bg2"/>
                </a:solidFill>
                <a:latin typeface="Arial" panose="020B0604020202020204" pitchFamily="34" charset="0"/>
                <a:cs typeface="Arial" panose="020B0604020202020204" pitchFamily="34" charset="0"/>
              </a:defRPr>
            </a:lvl1pPr>
            <a:lvl2pPr marL="2117" indent="0">
              <a:lnSpc>
                <a:spcPct val="90000"/>
              </a:lnSpc>
              <a:spcBef>
                <a:spcPts val="400"/>
              </a:spcBef>
              <a:buNone/>
              <a:defRPr sz="1600">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FIRST NAME</a:t>
            </a:r>
            <a:br>
              <a:rPr lang="en-US" dirty="0"/>
            </a:br>
            <a:r>
              <a:rPr lang="en-US" dirty="0"/>
              <a:t>LAST NAME</a:t>
            </a:r>
          </a:p>
          <a:p>
            <a:pPr lvl="1"/>
            <a:r>
              <a:rPr lang="en-US" dirty="0"/>
              <a:t>Title</a:t>
            </a:r>
          </a:p>
        </p:txBody>
      </p:sp>
      <p:sp>
        <p:nvSpPr>
          <p:cNvPr id="39" name="Text Placeholder 3"/>
          <p:cNvSpPr>
            <a:spLocks noGrp="1"/>
          </p:cNvSpPr>
          <p:nvPr>
            <p:ph type="body" sz="quarter" idx="48" hasCustomPrompt="1"/>
          </p:nvPr>
        </p:nvSpPr>
        <p:spPr>
          <a:xfrm>
            <a:off x="8153136" y="3842465"/>
            <a:ext cx="3503083" cy="697627"/>
          </a:xfrm>
          <a:prstGeom prst="rect">
            <a:avLst/>
          </a:prstGeom>
        </p:spPr>
        <p:txBody>
          <a:bodyPr/>
          <a:lstStyle>
            <a:lvl1pPr>
              <a:spcBef>
                <a:spcPts val="0"/>
              </a:spcBef>
              <a:defRPr sz="1467">
                <a:solidFill>
                  <a:schemeClr val="tx1">
                    <a:lumMod val="95000"/>
                    <a:lumOff val="5000"/>
                  </a:schemeClr>
                </a:solidFill>
                <a:latin typeface="Arial" panose="020B0604020202020204" pitchFamily="34" charset="0"/>
                <a:cs typeface="Arial" panose="020B0604020202020204" pitchFamily="34" charset="0"/>
              </a:defRPr>
            </a:lvl1pPr>
            <a:lvl2pPr marL="2117" indent="0">
              <a:spcBef>
                <a:spcPts val="0"/>
              </a:spcBef>
              <a:buFontTx/>
              <a:buNone/>
              <a:defRPr sz="1467">
                <a:solidFill>
                  <a:schemeClr val="tx1">
                    <a:lumMod val="95000"/>
                    <a:lumOff val="5000"/>
                  </a:schemeClr>
                </a:solidFill>
                <a:latin typeface="Arial" panose="020B0604020202020204" pitchFamily="34" charset="0"/>
                <a:cs typeface="Arial" panose="020B0604020202020204" pitchFamily="34" charset="0"/>
              </a:defRPr>
            </a:lvl2pPr>
          </a:lstStyle>
          <a:p>
            <a:pPr lvl="0"/>
            <a:r>
              <a:rPr lang="en-US" dirty="0"/>
              <a:t>T +1 555 555 5555</a:t>
            </a:r>
            <a:br>
              <a:rPr lang="en-US" dirty="0"/>
            </a:br>
            <a:r>
              <a:rPr lang="en-US" dirty="0"/>
              <a:t>F +1 555 555 5555</a:t>
            </a:r>
          </a:p>
          <a:p>
            <a:pPr lvl="1"/>
            <a:r>
              <a:rPr lang="en-US" dirty="0"/>
              <a:t>email.address@cbre.com </a:t>
            </a:r>
          </a:p>
        </p:txBody>
      </p:sp>
      <p:sp>
        <p:nvSpPr>
          <p:cNvPr id="40" name="Picture Placeholder 7"/>
          <p:cNvSpPr>
            <a:spLocks noGrp="1"/>
          </p:cNvSpPr>
          <p:nvPr>
            <p:ph type="pic" sz="quarter" idx="49"/>
          </p:nvPr>
        </p:nvSpPr>
        <p:spPr>
          <a:xfrm>
            <a:off x="8153137" y="1449387"/>
            <a:ext cx="1344151" cy="1344000"/>
          </a:xfrm>
          <a:prstGeom prst="rect">
            <a:avLst/>
          </a:prstGeom>
        </p:spPr>
        <p:txBody>
          <a:bodyPr anchor="ctr" anchorCtr="0">
            <a:noAutofit/>
          </a:bodyPr>
          <a:lstStyle>
            <a:lvl1pPr algn="ctr">
              <a:defRPr sz="1067">
                <a:solidFill>
                  <a:schemeClr val="tx1"/>
                </a:solidFill>
                <a:latin typeface="+mn-lt"/>
              </a:defRPr>
            </a:lvl1pPr>
          </a:lstStyle>
          <a:p>
            <a:r>
              <a:rPr lang="en-US" dirty="0"/>
              <a:t>Click icon to add picture</a:t>
            </a:r>
            <a:endParaRPr lang="en-NZ" dirty="0"/>
          </a:p>
        </p:txBody>
      </p:sp>
      <p:sp>
        <p:nvSpPr>
          <p:cNvPr id="41" name="Text Placeholder 5"/>
          <p:cNvSpPr>
            <a:spLocks noGrp="1"/>
          </p:cNvSpPr>
          <p:nvPr>
            <p:ph type="body" sz="quarter" idx="29" hasCustomPrompt="1"/>
          </p:nvPr>
        </p:nvSpPr>
        <p:spPr>
          <a:xfrm>
            <a:off x="719403" y="4677140"/>
            <a:ext cx="3503083" cy="584775"/>
          </a:xfrm>
          <a:prstGeom prst="rect">
            <a:avLst/>
          </a:prstGeom>
        </p:spPr>
        <p:txBody>
          <a:bodyPr wrap="square">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dirty="0"/>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dirty="0"/>
              <a:t>Third level</a:t>
            </a:r>
          </a:p>
        </p:txBody>
      </p:sp>
      <p:sp>
        <p:nvSpPr>
          <p:cNvPr id="42" name="Text Placeholder 5"/>
          <p:cNvSpPr>
            <a:spLocks noGrp="1"/>
          </p:cNvSpPr>
          <p:nvPr>
            <p:ph type="body" sz="quarter" idx="50" hasCustomPrompt="1"/>
          </p:nvPr>
        </p:nvSpPr>
        <p:spPr>
          <a:xfrm>
            <a:off x="4436269" y="4677140"/>
            <a:ext cx="3503083" cy="584775"/>
          </a:xfrm>
          <a:prstGeom prst="rect">
            <a:avLst/>
          </a:prstGeom>
        </p:spPr>
        <p:txBody>
          <a:bodyPr wrap="square">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dirty="0"/>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dirty="0"/>
              <a:t>Third level</a:t>
            </a:r>
          </a:p>
        </p:txBody>
      </p:sp>
      <p:sp>
        <p:nvSpPr>
          <p:cNvPr id="43" name="Text Placeholder 5"/>
          <p:cNvSpPr>
            <a:spLocks noGrp="1"/>
          </p:cNvSpPr>
          <p:nvPr>
            <p:ph type="body" sz="quarter" idx="51" hasCustomPrompt="1"/>
          </p:nvPr>
        </p:nvSpPr>
        <p:spPr>
          <a:xfrm>
            <a:off x="8153136" y="4677140"/>
            <a:ext cx="3503083" cy="584775"/>
          </a:xfrm>
          <a:prstGeom prst="rect">
            <a:avLst/>
          </a:prstGeom>
        </p:spPr>
        <p:txBody>
          <a:bodyPr wrap="square">
            <a:spAutoFit/>
          </a:bodyPr>
          <a:lstStyle>
            <a:lvl1pPr marL="228594" indent="-209545">
              <a:tabLst/>
              <a:defRPr sz="1400" b="0" i="0" cap="none">
                <a:solidFill>
                  <a:srgbClr val="000000"/>
                </a:solidFill>
                <a:latin typeface="Arnhem Pro Bln"/>
                <a:cs typeface="Arnhem Pro Bln"/>
              </a:defRPr>
            </a:lvl1pPr>
            <a:lvl2pPr marL="232828" indent="-232828">
              <a:spcBef>
                <a:spcPts val="400"/>
              </a:spcBef>
              <a:defRPr sz="1400" b="0" i="0">
                <a:solidFill>
                  <a:schemeClr val="tx1"/>
                </a:solidFill>
                <a:latin typeface="Arnhem Pro Bln"/>
                <a:cs typeface="Arnhem Pro Bln"/>
              </a:defRPr>
            </a:lvl2pPr>
            <a:lvl3pPr marL="455073" indent="-243411">
              <a:spcBef>
                <a:spcPts val="400"/>
              </a:spcBef>
              <a:tabLst/>
              <a:defRPr lang="en-GB" sz="1400" b="0" i="0" dirty="0" smtClean="0">
                <a:solidFill>
                  <a:schemeClr val="tx1"/>
                </a:solidFill>
                <a:latin typeface="Arnhem Pro Bln"/>
                <a:cs typeface="Arnhem Pro Bln"/>
              </a:defRPr>
            </a:lvl3pPr>
            <a:lvl4pPr marL="764098" indent="-230712">
              <a:spcBef>
                <a:spcPts val="400"/>
              </a:spcBef>
              <a:defRPr lang="en-GB" sz="1400" b="0" i="0" dirty="0" smtClean="0">
                <a:solidFill>
                  <a:schemeClr val="tx1"/>
                </a:solidFill>
                <a:latin typeface="Arnhem Pro Bln"/>
                <a:cs typeface="Arnhem Pro Bln"/>
              </a:defRPr>
            </a:lvl4pPr>
            <a:lvl5pPr marL="685783" indent="-230712">
              <a:spcBef>
                <a:spcPts val="400"/>
              </a:spcBef>
              <a:defRPr lang="en-US" sz="1400" b="0" i="0" dirty="0" smtClean="0">
                <a:solidFill>
                  <a:schemeClr val="tx1"/>
                </a:solidFill>
                <a:latin typeface="Arnhem Pro Bln"/>
                <a:cs typeface="Arnhem Pro Bln"/>
              </a:defRPr>
            </a:lvl5pPr>
          </a:lstStyle>
          <a:p>
            <a:pPr lvl="0"/>
            <a:r>
              <a:rPr lang="en-US" dirty="0"/>
              <a:t>PROJECT ROLE</a:t>
            </a:r>
          </a:p>
          <a:p>
            <a:pPr marL="251878" lvl="0" indent="-232828" algn="l" rtl="0" eaLnBrk="1" fontAlgn="base" hangingPunct="1">
              <a:spcBef>
                <a:spcPts val="400"/>
              </a:spcBef>
              <a:spcAft>
                <a:spcPts val="0"/>
              </a:spcAft>
              <a:buClr>
                <a:schemeClr val="tx1"/>
              </a:buClr>
              <a:buFont typeface="Arial" pitchFamily="34" charset="0"/>
              <a:buChar char="•"/>
            </a:pPr>
            <a:r>
              <a:rPr lang="en-GB" dirty="0"/>
              <a:t>Third level</a:t>
            </a:r>
          </a:p>
        </p:txBody>
      </p:sp>
      <p:cxnSp>
        <p:nvCxnSpPr>
          <p:cNvPr id="20" name="Straight Connector 19">
            <a:extLst>
              <a:ext uri="{FF2B5EF4-FFF2-40B4-BE49-F238E27FC236}">
                <a16:creationId xmlns:a16="http://schemas.microsoft.com/office/drawing/2014/main" id="{08CB6A49-07B7-6648-B472-381223D43E1F}"/>
              </a:ext>
            </a:extLst>
          </p:cNvPr>
          <p:cNvCxnSpPr>
            <a:cxnSpLocks/>
          </p:cNvCxnSpPr>
          <p:nvPr userDrawn="1"/>
        </p:nvCxnSpPr>
        <p:spPr bwMode="auto">
          <a:xfrm>
            <a:off x="720529" y="3753036"/>
            <a:ext cx="3503128" cy="0"/>
          </a:xfrm>
          <a:prstGeom prst="line">
            <a:avLst/>
          </a:prstGeom>
          <a:ln w="12700">
            <a:solidFill>
              <a:schemeClr val="tx1">
                <a:lumMod val="50000"/>
                <a:lumOff val="50000"/>
              </a:schemeClr>
            </a:solidFill>
            <a:tailEnd type="none"/>
          </a:ln>
        </p:spPr>
      </p:cxnSp>
      <p:cxnSp>
        <p:nvCxnSpPr>
          <p:cNvPr id="22" name="Straight Connector 21">
            <a:extLst>
              <a:ext uri="{FF2B5EF4-FFF2-40B4-BE49-F238E27FC236}">
                <a16:creationId xmlns:a16="http://schemas.microsoft.com/office/drawing/2014/main" id="{5FDE57D2-0887-3043-8F25-B9CF92FBD8D4}"/>
              </a:ext>
            </a:extLst>
          </p:cNvPr>
          <p:cNvCxnSpPr>
            <a:cxnSpLocks/>
          </p:cNvCxnSpPr>
          <p:nvPr userDrawn="1"/>
        </p:nvCxnSpPr>
        <p:spPr bwMode="auto">
          <a:xfrm>
            <a:off x="4430380" y="3753036"/>
            <a:ext cx="3503128" cy="0"/>
          </a:xfrm>
          <a:prstGeom prst="line">
            <a:avLst/>
          </a:prstGeom>
          <a:ln w="12700">
            <a:solidFill>
              <a:schemeClr val="tx1">
                <a:lumMod val="50000"/>
                <a:lumOff val="50000"/>
              </a:schemeClr>
            </a:solidFill>
            <a:tailEnd type="none"/>
          </a:ln>
        </p:spPr>
      </p:cxnSp>
      <p:cxnSp>
        <p:nvCxnSpPr>
          <p:cNvPr id="23" name="Straight Connector 22">
            <a:extLst>
              <a:ext uri="{FF2B5EF4-FFF2-40B4-BE49-F238E27FC236}">
                <a16:creationId xmlns:a16="http://schemas.microsoft.com/office/drawing/2014/main" id="{42B868FF-A5D1-F34A-B6F5-099E6B77EAAF}"/>
              </a:ext>
            </a:extLst>
          </p:cNvPr>
          <p:cNvCxnSpPr>
            <a:cxnSpLocks/>
          </p:cNvCxnSpPr>
          <p:nvPr userDrawn="1"/>
        </p:nvCxnSpPr>
        <p:spPr bwMode="auto">
          <a:xfrm>
            <a:off x="8157648" y="3753036"/>
            <a:ext cx="3503128" cy="0"/>
          </a:xfrm>
          <a:prstGeom prst="line">
            <a:avLst/>
          </a:prstGeom>
          <a:ln w="12700">
            <a:solidFill>
              <a:schemeClr val="tx1">
                <a:lumMod val="50000"/>
                <a:lumOff val="50000"/>
              </a:schemeClr>
            </a:solidFill>
            <a:tailEnd type="none"/>
          </a:ln>
        </p:spPr>
      </p:cxnSp>
    </p:spTree>
    <p:extLst>
      <p:ext uri="{BB962C8B-B14F-4D97-AF65-F5344CB8AC3E}">
        <p14:creationId xmlns:p14="http://schemas.microsoft.com/office/powerpoint/2010/main" val="370429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E3C01-7A62-0B44-B0F7-C0FD513BE4A5}"/>
              </a:ext>
            </a:extLst>
          </p:cNvPr>
          <p:cNvSpPr>
            <a:spLocks noGrp="1"/>
          </p:cNvSpPr>
          <p:nvPr>
            <p:ph type="pic" sz="quarter" idx="10"/>
          </p:nvPr>
        </p:nvSpPr>
        <p:spPr>
          <a:xfrm>
            <a:off x="812800" y="1397000"/>
            <a:ext cx="2641600" cy="2540000"/>
          </a:xfrm>
          <a:prstGeom prst="rect">
            <a:avLst/>
          </a:prstGeom>
        </p:spPr>
        <p:txBody>
          <a:bodyPr/>
          <a:lstStyle/>
          <a:p>
            <a:r>
              <a:rPr lang="en-US" dirty="0"/>
              <a:t>Click icon to add picture</a:t>
            </a:r>
          </a:p>
        </p:txBody>
      </p:sp>
      <p:sp>
        <p:nvSpPr>
          <p:cNvPr id="4" name="Title 2">
            <a:extLst>
              <a:ext uri="{FF2B5EF4-FFF2-40B4-BE49-F238E27FC236}">
                <a16:creationId xmlns:a16="http://schemas.microsoft.com/office/drawing/2014/main" id="{E52744FC-A4EC-2A43-AAF0-D2C353845BB8}"/>
              </a:ext>
            </a:extLst>
          </p:cNvPr>
          <p:cNvSpPr>
            <a:spLocks noGrp="1"/>
          </p:cNvSpPr>
          <p:nvPr>
            <p:ph type="title" hasCustomPrompt="1"/>
          </p:nvPr>
        </p:nvSpPr>
        <p:spPr>
          <a:xfrm>
            <a:off x="719402" y="446763"/>
            <a:ext cx="10948723" cy="225703"/>
          </a:xfrm>
          <a:prstGeom prst="rect">
            <a:avLst/>
          </a:prstGeom>
        </p:spPr>
        <p:txBody>
          <a:bodyPr/>
          <a:lstStyle>
            <a:lvl1pPr>
              <a:defRPr/>
            </a:lvl1pPr>
          </a:lstStyle>
          <a:p>
            <a:r>
              <a:rPr lang="en-US" dirty="0"/>
              <a:t>Page heading</a:t>
            </a:r>
            <a:endParaRPr lang="en-GB" dirty="0"/>
          </a:p>
        </p:txBody>
      </p:sp>
    </p:spTree>
    <p:extLst>
      <p:ext uri="{BB962C8B-B14F-4D97-AF65-F5344CB8AC3E}">
        <p14:creationId xmlns:p14="http://schemas.microsoft.com/office/powerpoint/2010/main" val="4266873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Heading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3CAE6F3-077C-467D-876E-82873B9E509F}"/>
              </a:ext>
            </a:extLst>
          </p:cNvPr>
          <p:cNvSpPr txBox="1">
            <a:spLocks/>
          </p:cNvSpPr>
          <p:nvPr userDrawn="1"/>
        </p:nvSpPr>
        <p:spPr>
          <a:xfrm>
            <a:off x="722882" y="587247"/>
            <a:ext cx="11472597" cy="301621"/>
          </a:xfrm>
          <a:prstGeom prst="rect">
            <a:avLst/>
          </a:prstGeom>
        </p:spPr>
        <p:txBody>
          <a:bodyPr vert="horz" lIns="0" tIns="0" rIns="0" bIns="0" rtlCol="0" anchor="t">
            <a:spAutoFit/>
          </a:bodyPr>
          <a:lstStyle>
            <a:lvl1pPr algn="l" rtl="0" eaLnBrk="1" fontAlgn="base" hangingPunct="1">
              <a:lnSpc>
                <a:spcPct val="80000"/>
              </a:lnSpc>
              <a:spcBef>
                <a:spcPct val="0"/>
              </a:spcBef>
              <a:spcAft>
                <a:spcPct val="0"/>
              </a:spcAft>
              <a:defRPr sz="2449" b="0" cap="all" baseline="0">
                <a:solidFill>
                  <a:schemeClr val="tx2"/>
                </a:solidFill>
                <a:latin typeface="+mn-lt"/>
                <a:ea typeface="+mj-ea"/>
                <a:cs typeface="+mj-cs"/>
              </a:defRPr>
            </a:lvl1pPr>
            <a:lvl2pPr algn="r" rtl="0" eaLnBrk="1" fontAlgn="base" hangingPunct="1">
              <a:spcBef>
                <a:spcPct val="0"/>
              </a:spcBef>
              <a:spcAft>
                <a:spcPct val="0"/>
              </a:spcAft>
              <a:defRPr sz="2244" b="1">
                <a:solidFill>
                  <a:schemeClr val="tx2"/>
                </a:solidFill>
                <a:latin typeface="Arial" charset="0"/>
              </a:defRPr>
            </a:lvl2pPr>
            <a:lvl3pPr algn="r" rtl="0" eaLnBrk="1" fontAlgn="base" hangingPunct="1">
              <a:spcBef>
                <a:spcPct val="0"/>
              </a:spcBef>
              <a:spcAft>
                <a:spcPct val="0"/>
              </a:spcAft>
              <a:defRPr sz="2244" b="1">
                <a:solidFill>
                  <a:schemeClr val="tx2"/>
                </a:solidFill>
                <a:latin typeface="Arial" charset="0"/>
              </a:defRPr>
            </a:lvl3pPr>
            <a:lvl4pPr algn="r" rtl="0" eaLnBrk="1" fontAlgn="base" hangingPunct="1">
              <a:spcBef>
                <a:spcPct val="0"/>
              </a:spcBef>
              <a:spcAft>
                <a:spcPct val="0"/>
              </a:spcAft>
              <a:defRPr sz="2244" b="1">
                <a:solidFill>
                  <a:schemeClr val="tx2"/>
                </a:solidFill>
                <a:latin typeface="Arial" charset="0"/>
              </a:defRPr>
            </a:lvl4pPr>
            <a:lvl5pPr algn="r" rtl="0" eaLnBrk="1" fontAlgn="base" hangingPunct="1">
              <a:spcBef>
                <a:spcPct val="0"/>
              </a:spcBef>
              <a:spcAft>
                <a:spcPct val="0"/>
              </a:spcAft>
              <a:defRPr sz="2244" b="1">
                <a:solidFill>
                  <a:schemeClr val="tx2"/>
                </a:solidFill>
                <a:latin typeface="Arial" charset="0"/>
              </a:defRPr>
            </a:lvl5pPr>
            <a:lvl6pPr marL="345760" algn="r" rtl="0" eaLnBrk="1" fontAlgn="base" hangingPunct="1">
              <a:spcBef>
                <a:spcPct val="0"/>
              </a:spcBef>
              <a:spcAft>
                <a:spcPct val="0"/>
              </a:spcAft>
              <a:defRPr sz="2244" b="1">
                <a:solidFill>
                  <a:schemeClr val="tx2"/>
                </a:solidFill>
                <a:latin typeface="Arial" charset="0"/>
              </a:defRPr>
            </a:lvl6pPr>
            <a:lvl7pPr marL="691521" algn="r" rtl="0" eaLnBrk="1" fontAlgn="base" hangingPunct="1">
              <a:spcBef>
                <a:spcPct val="0"/>
              </a:spcBef>
              <a:spcAft>
                <a:spcPct val="0"/>
              </a:spcAft>
              <a:defRPr sz="2244" b="1">
                <a:solidFill>
                  <a:schemeClr val="tx2"/>
                </a:solidFill>
                <a:latin typeface="Arial" charset="0"/>
              </a:defRPr>
            </a:lvl7pPr>
            <a:lvl8pPr marL="1037283" algn="r" rtl="0" eaLnBrk="1" fontAlgn="base" hangingPunct="1">
              <a:spcBef>
                <a:spcPct val="0"/>
              </a:spcBef>
              <a:spcAft>
                <a:spcPct val="0"/>
              </a:spcAft>
              <a:defRPr sz="2244" b="1">
                <a:solidFill>
                  <a:schemeClr val="tx2"/>
                </a:solidFill>
                <a:latin typeface="Arial" charset="0"/>
              </a:defRPr>
            </a:lvl8pPr>
            <a:lvl9pPr marL="1383044" algn="r" rtl="0" eaLnBrk="1" fontAlgn="base" hangingPunct="1">
              <a:spcBef>
                <a:spcPct val="0"/>
              </a:spcBef>
              <a:spcAft>
                <a:spcPct val="0"/>
              </a:spcAft>
              <a:defRPr sz="2244" b="1">
                <a:solidFill>
                  <a:schemeClr val="tx2"/>
                </a:solidFill>
                <a:latin typeface="Arial" charset="0"/>
              </a:defRPr>
            </a:lvl9pPr>
          </a:lstStyle>
          <a:p>
            <a:pPr defTabSz="914400"/>
            <a:endParaRPr lang="en-US" sz="2450" b="1" kern="0" dirty="0">
              <a:solidFill>
                <a:srgbClr val="004B35"/>
              </a:solidFill>
              <a:cs typeface="Arial"/>
            </a:endParaRPr>
          </a:p>
        </p:txBody>
      </p:sp>
      <p:sp>
        <p:nvSpPr>
          <p:cNvPr id="7" name="Rectangle 6">
            <a:extLst>
              <a:ext uri="{FF2B5EF4-FFF2-40B4-BE49-F238E27FC236}">
                <a16:creationId xmlns:a16="http://schemas.microsoft.com/office/drawing/2014/main" id="{82047949-8A53-4B7E-997E-5C0635C8366E}"/>
              </a:ext>
            </a:extLst>
          </p:cNvPr>
          <p:cNvSpPr/>
          <p:nvPr userDrawn="1"/>
        </p:nvSpPr>
        <p:spPr>
          <a:xfrm>
            <a:off x="479376" y="1045185"/>
            <a:ext cx="11188749" cy="225767"/>
          </a:xfrm>
          <a:prstGeom prst="rect">
            <a:avLst/>
          </a:prstGeom>
          <a:solidFill>
            <a:srgbClr val="F5F3ED"/>
          </a:solidFill>
        </p:spPr>
        <p:txBody>
          <a:bodyPr wrap="square" lIns="72000" tIns="72000" rIns="72000" bIns="72000" anchor="ctr" anchorCtr="0">
            <a:noAutofit/>
          </a:bodyPr>
          <a:lstStyle/>
          <a:p>
            <a:pPr defTabSz="914400">
              <a:spcBef>
                <a:spcPts val="900"/>
              </a:spcBef>
              <a:buClr>
                <a:srgbClr val="69BE28"/>
              </a:buClr>
              <a:buFont typeface="Wingdings" pitchFamily="2" charset="2"/>
              <a:buNone/>
            </a:pPr>
            <a:endParaRPr lang="en-GB" sz="1100" dirty="0">
              <a:solidFill>
                <a:srgbClr val="FFFFFF"/>
              </a:solidFill>
              <a:cs typeface="Arial"/>
            </a:endParaRPr>
          </a:p>
        </p:txBody>
      </p:sp>
      <p:sp>
        <p:nvSpPr>
          <p:cNvPr id="6" name="TextBox 5">
            <a:extLst>
              <a:ext uri="{FF2B5EF4-FFF2-40B4-BE49-F238E27FC236}">
                <a16:creationId xmlns:a16="http://schemas.microsoft.com/office/drawing/2014/main" id="{820140EA-4F05-4CE6-AB75-32C75F0B6DAD}"/>
              </a:ext>
            </a:extLst>
          </p:cNvPr>
          <p:cNvSpPr txBox="1"/>
          <p:nvPr userDrawn="1"/>
        </p:nvSpPr>
        <p:spPr>
          <a:xfrm>
            <a:off x="624417" y="6191367"/>
            <a:ext cx="7487808" cy="138499"/>
          </a:xfrm>
          <a:prstGeom prst="rect">
            <a:avLst/>
          </a:prstGeom>
          <a:noFill/>
        </p:spPr>
        <p:txBody>
          <a:bodyPr wrap="square" lIns="0" tIns="0" rIns="0" bIns="0" rtlCol="0" anchor="b">
            <a:spAutoFit/>
          </a:bodyPr>
          <a:lstStyle/>
          <a:p>
            <a:pPr defTabSz="914400">
              <a:tabLst>
                <a:tab pos="449242" algn="l"/>
              </a:tabLst>
            </a:pPr>
            <a:r>
              <a:rPr lang="en-GB" sz="900" b="1" dirty="0">
                <a:solidFill>
                  <a:srgbClr val="FFFFFF">
                    <a:lumMod val="65000"/>
                  </a:srgbClr>
                </a:solidFill>
                <a:cs typeface="Arial" panose="020B0604020202020204" pitchFamily="34" charset="0"/>
              </a:rPr>
              <a:t>Source:  CBRE</a:t>
            </a:r>
          </a:p>
        </p:txBody>
      </p:sp>
      <p:sp>
        <p:nvSpPr>
          <p:cNvPr id="9" name="Title 2">
            <a:extLst>
              <a:ext uri="{FF2B5EF4-FFF2-40B4-BE49-F238E27FC236}">
                <a16:creationId xmlns:a16="http://schemas.microsoft.com/office/drawing/2014/main" id="{CBA59C24-035C-4559-9CAE-30F0C9A6167B}"/>
              </a:ext>
            </a:extLst>
          </p:cNvPr>
          <p:cNvSpPr>
            <a:spLocks noGrp="1"/>
          </p:cNvSpPr>
          <p:nvPr>
            <p:ph type="title"/>
          </p:nvPr>
        </p:nvSpPr>
        <p:spPr>
          <a:xfrm>
            <a:off x="719402" y="468423"/>
            <a:ext cx="10948723" cy="225767"/>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210693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Heading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3CAE6F3-077C-467D-876E-82873B9E509F}"/>
              </a:ext>
            </a:extLst>
          </p:cNvPr>
          <p:cNvSpPr txBox="1">
            <a:spLocks/>
          </p:cNvSpPr>
          <p:nvPr userDrawn="1"/>
        </p:nvSpPr>
        <p:spPr>
          <a:xfrm>
            <a:off x="722882" y="587247"/>
            <a:ext cx="11472597" cy="301621"/>
          </a:xfrm>
          <a:prstGeom prst="rect">
            <a:avLst/>
          </a:prstGeom>
        </p:spPr>
        <p:txBody>
          <a:bodyPr vert="horz" lIns="0" tIns="0" rIns="0" bIns="0" rtlCol="0" anchor="t">
            <a:spAutoFit/>
          </a:bodyPr>
          <a:lstStyle>
            <a:lvl1pPr algn="l" rtl="0" eaLnBrk="1" fontAlgn="base" hangingPunct="1">
              <a:lnSpc>
                <a:spcPct val="80000"/>
              </a:lnSpc>
              <a:spcBef>
                <a:spcPct val="0"/>
              </a:spcBef>
              <a:spcAft>
                <a:spcPct val="0"/>
              </a:spcAft>
              <a:defRPr sz="2449" b="0" cap="all" baseline="0">
                <a:solidFill>
                  <a:schemeClr val="tx2"/>
                </a:solidFill>
                <a:latin typeface="+mn-lt"/>
                <a:ea typeface="+mj-ea"/>
                <a:cs typeface="+mj-cs"/>
              </a:defRPr>
            </a:lvl1pPr>
            <a:lvl2pPr algn="r" rtl="0" eaLnBrk="1" fontAlgn="base" hangingPunct="1">
              <a:spcBef>
                <a:spcPct val="0"/>
              </a:spcBef>
              <a:spcAft>
                <a:spcPct val="0"/>
              </a:spcAft>
              <a:defRPr sz="2244" b="1">
                <a:solidFill>
                  <a:schemeClr val="tx2"/>
                </a:solidFill>
                <a:latin typeface="Arial" charset="0"/>
              </a:defRPr>
            </a:lvl2pPr>
            <a:lvl3pPr algn="r" rtl="0" eaLnBrk="1" fontAlgn="base" hangingPunct="1">
              <a:spcBef>
                <a:spcPct val="0"/>
              </a:spcBef>
              <a:spcAft>
                <a:spcPct val="0"/>
              </a:spcAft>
              <a:defRPr sz="2244" b="1">
                <a:solidFill>
                  <a:schemeClr val="tx2"/>
                </a:solidFill>
                <a:latin typeface="Arial" charset="0"/>
              </a:defRPr>
            </a:lvl3pPr>
            <a:lvl4pPr algn="r" rtl="0" eaLnBrk="1" fontAlgn="base" hangingPunct="1">
              <a:spcBef>
                <a:spcPct val="0"/>
              </a:spcBef>
              <a:spcAft>
                <a:spcPct val="0"/>
              </a:spcAft>
              <a:defRPr sz="2244" b="1">
                <a:solidFill>
                  <a:schemeClr val="tx2"/>
                </a:solidFill>
                <a:latin typeface="Arial" charset="0"/>
              </a:defRPr>
            </a:lvl4pPr>
            <a:lvl5pPr algn="r" rtl="0" eaLnBrk="1" fontAlgn="base" hangingPunct="1">
              <a:spcBef>
                <a:spcPct val="0"/>
              </a:spcBef>
              <a:spcAft>
                <a:spcPct val="0"/>
              </a:spcAft>
              <a:defRPr sz="2244" b="1">
                <a:solidFill>
                  <a:schemeClr val="tx2"/>
                </a:solidFill>
                <a:latin typeface="Arial" charset="0"/>
              </a:defRPr>
            </a:lvl5pPr>
            <a:lvl6pPr marL="345760" algn="r" rtl="0" eaLnBrk="1" fontAlgn="base" hangingPunct="1">
              <a:spcBef>
                <a:spcPct val="0"/>
              </a:spcBef>
              <a:spcAft>
                <a:spcPct val="0"/>
              </a:spcAft>
              <a:defRPr sz="2244" b="1">
                <a:solidFill>
                  <a:schemeClr val="tx2"/>
                </a:solidFill>
                <a:latin typeface="Arial" charset="0"/>
              </a:defRPr>
            </a:lvl6pPr>
            <a:lvl7pPr marL="691521" algn="r" rtl="0" eaLnBrk="1" fontAlgn="base" hangingPunct="1">
              <a:spcBef>
                <a:spcPct val="0"/>
              </a:spcBef>
              <a:spcAft>
                <a:spcPct val="0"/>
              </a:spcAft>
              <a:defRPr sz="2244" b="1">
                <a:solidFill>
                  <a:schemeClr val="tx2"/>
                </a:solidFill>
                <a:latin typeface="Arial" charset="0"/>
              </a:defRPr>
            </a:lvl7pPr>
            <a:lvl8pPr marL="1037283" algn="r" rtl="0" eaLnBrk="1" fontAlgn="base" hangingPunct="1">
              <a:spcBef>
                <a:spcPct val="0"/>
              </a:spcBef>
              <a:spcAft>
                <a:spcPct val="0"/>
              </a:spcAft>
              <a:defRPr sz="2244" b="1">
                <a:solidFill>
                  <a:schemeClr val="tx2"/>
                </a:solidFill>
                <a:latin typeface="Arial" charset="0"/>
              </a:defRPr>
            </a:lvl8pPr>
            <a:lvl9pPr marL="1383044" algn="r" rtl="0" eaLnBrk="1" fontAlgn="base" hangingPunct="1">
              <a:spcBef>
                <a:spcPct val="0"/>
              </a:spcBef>
              <a:spcAft>
                <a:spcPct val="0"/>
              </a:spcAft>
              <a:defRPr sz="2244" b="1">
                <a:solidFill>
                  <a:schemeClr val="tx2"/>
                </a:solidFill>
                <a:latin typeface="Arial" charset="0"/>
              </a:defRPr>
            </a:lvl9pPr>
          </a:lstStyle>
          <a:p>
            <a:pPr defTabSz="914400"/>
            <a:endParaRPr lang="en-US" sz="2450" b="1" kern="0" dirty="0">
              <a:solidFill>
                <a:srgbClr val="004B35"/>
              </a:solidFill>
              <a:cs typeface="Arial"/>
            </a:endParaRPr>
          </a:p>
        </p:txBody>
      </p:sp>
      <p:sp>
        <p:nvSpPr>
          <p:cNvPr id="7" name="Rectangle 6">
            <a:extLst>
              <a:ext uri="{FF2B5EF4-FFF2-40B4-BE49-F238E27FC236}">
                <a16:creationId xmlns:a16="http://schemas.microsoft.com/office/drawing/2014/main" id="{82047949-8A53-4B7E-997E-5C0635C8366E}"/>
              </a:ext>
            </a:extLst>
          </p:cNvPr>
          <p:cNvSpPr/>
          <p:nvPr userDrawn="1"/>
        </p:nvSpPr>
        <p:spPr>
          <a:xfrm>
            <a:off x="479376" y="1045185"/>
            <a:ext cx="11188749" cy="225767"/>
          </a:xfrm>
          <a:prstGeom prst="rect">
            <a:avLst/>
          </a:prstGeom>
          <a:solidFill>
            <a:srgbClr val="F5F3ED"/>
          </a:solidFill>
        </p:spPr>
        <p:txBody>
          <a:bodyPr wrap="square" lIns="72000" tIns="72000" rIns="72000" bIns="72000" anchor="ctr" anchorCtr="0">
            <a:noAutofit/>
          </a:bodyPr>
          <a:lstStyle/>
          <a:p>
            <a:pPr defTabSz="914400">
              <a:spcBef>
                <a:spcPts val="900"/>
              </a:spcBef>
              <a:buClr>
                <a:srgbClr val="69BE28"/>
              </a:buClr>
              <a:buFont typeface="Wingdings" pitchFamily="2" charset="2"/>
              <a:buNone/>
            </a:pPr>
            <a:r>
              <a:rPr lang="en-GB" sz="1100" dirty="0">
                <a:solidFill>
                  <a:srgbClr val="004B35"/>
                </a:solidFill>
                <a:cs typeface="Arial"/>
              </a:rPr>
              <a:t>								</a:t>
            </a:r>
          </a:p>
        </p:txBody>
      </p:sp>
      <p:sp>
        <p:nvSpPr>
          <p:cNvPr id="6" name="TextBox 5">
            <a:extLst>
              <a:ext uri="{FF2B5EF4-FFF2-40B4-BE49-F238E27FC236}">
                <a16:creationId xmlns:a16="http://schemas.microsoft.com/office/drawing/2014/main" id="{820140EA-4F05-4CE6-AB75-32C75F0B6DAD}"/>
              </a:ext>
            </a:extLst>
          </p:cNvPr>
          <p:cNvSpPr txBox="1"/>
          <p:nvPr userDrawn="1"/>
        </p:nvSpPr>
        <p:spPr>
          <a:xfrm>
            <a:off x="624417" y="6191367"/>
            <a:ext cx="7487808" cy="138499"/>
          </a:xfrm>
          <a:prstGeom prst="rect">
            <a:avLst/>
          </a:prstGeom>
          <a:noFill/>
        </p:spPr>
        <p:txBody>
          <a:bodyPr wrap="square" lIns="0" tIns="0" rIns="0" bIns="0" rtlCol="0" anchor="b">
            <a:spAutoFit/>
          </a:bodyPr>
          <a:lstStyle/>
          <a:p>
            <a:pPr defTabSz="914400">
              <a:tabLst>
                <a:tab pos="449242" algn="l"/>
              </a:tabLst>
            </a:pPr>
            <a:r>
              <a:rPr lang="en-GB" sz="900" b="1" dirty="0">
                <a:solidFill>
                  <a:srgbClr val="FFFFFF">
                    <a:lumMod val="65000"/>
                  </a:srgbClr>
                </a:solidFill>
                <a:cs typeface="Arial" panose="020B0604020202020204" pitchFamily="34" charset="0"/>
              </a:rPr>
              <a:t>Source: MSCI, CBRE</a:t>
            </a:r>
          </a:p>
        </p:txBody>
      </p:sp>
      <p:sp>
        <p:nvSpPr>
          <p:cNvPr id="9" name="Title 2">
            <a:extLst>
              <a:ext uri="{FF2B5EF4-FFF2-40B4-BE49-F238E27FC236}">
                <a16:creationId xmlns:a16="http://schemas.microsoft.com/office/drawing/2014/main" id="{CBA59C24-035C-4559-9CAE-30F0C9A6167B}"/>
              </a:ext>
            </a:extLst>
          </p:cNvPr>
          <p:cNvSpPr>
            <a:spLocks noGrp="1"/>
          </p:cNvSpPr>
          <p:nvPr>
            <p:ph type="title"/>
          </p:nvPr>
        </p:nvSpPr>
        <p:spPr>
          <a:xfrm>
            <a:off x="719402" y="468423"/>
            <a:ext cx="10948723" cy="225767"/>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48019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127027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4_Heading only">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624429" y="915141"/>
            <a:ext cx="10943167" cy="338555"/>
          </a:xfrm>
        </p:spPr>
        <p:txBody>
          <a:bodyPr/>
          <a:lstStyle>
            <a:lvl1pPr algn="l">
              <a:defRPr sz="2074" b="0">
                <a:solidFill>
                  <a:schemeClr val="bg2"/>
                </a:solidFill>
              </a:defRPr>
            </a:lvl1pPr>
          </a:lstStyle>
          <a:p>
            <a:pPr lvl="0"/>
            <a:r>
              <a:rPr lang="en-US" dirty="0"/>
              <a:t>Subtitle</a:t>
            </a:r>
          </a:p>
        </p:txBody>
      </p:sp>
      <p:sp>
        <p:nvSpPr>
          <p:cNvPr id="3" name="Title 2"/>
          <p:cNvSpPr>
            <a:spLocks noGrp="1"/>
          </p:cNvSpPr>
          <p:nvPr>
            <p:ph type="title" hasCustomPrompt="1"/>
          </p:nvPr>
        </p:nvSpPr>
        <p:spPr/>
        <p:txBody>
          <a:bodyPr/>
          <a:lstStyle>
            <a:lvl1pPr>
              <a:defRPr/>
            </a:lvl1pPr>
          </a:lstStyle>
          <a:p>
            <a:r>
              <a:rPr lang="en-US" dirty="0"/>
              <a:t>Page heading</a:t>
            </a:r>
            <a:endParaRPr lang="en-GB" dirty="0"/>
          </a:p>
        </p:txBody>
      </p:sp>
    </p:spTree>
    <p:extLst>
      <p:ext uri="{BB962C8B-B14F-4D97-AF65-F5344CB8AC3E}">
        <p14:creationId xmlns:p14="http://schemas.microsoft.com/office/powerpoint/2010/main" val="4172545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0134-A427-498D-82C9-88D8EC5452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44F9F-F852-4B11-B81F-7AE6867E9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B6513D-7DF0-4CD8-B487-6AB62F62D54B}"/>
              </a:ext>
            </a:extLst>
          </p:cNvPr>
          <p:cNvSpPr>
            <a:spLocks noGrp="1"/>
          </p:cNvSpPr>
          <p:nvPr>
            <p:ph type="dt" sz="half" idx="10"/>
          </p:nvPr>
        </p:nvSpPr>
        <p:spPr/>
        <p:txBody>
          <a:bodyPr/>
          <a:lstStyle/>
          <a:p>
            <a:pPr defTabSz="914400"/>
            <a:endParaRPr lang="en-GB" dirty="0">
              <a:solidFill>
                <a:srgbClr val="000000"/>
              </a:solidFill>
            </a:endParaRPr>
          </a:p>
        </p:txBody>
      </p:sp>
      <p:sp>
        <p:nvSpPr>
          <p:cNvPr id="5" name="Footer Placeholder 4">
            <a:extLst>
              <a:ext uri="{FF2B5EF4-FFF2-40B4-BE49-F238E27FC236}">
                <a16:creationId xmlns:a16="http://schemas.microsoft.com/office/drawing/2014/main" id="{D35C3798-0E51-4046-90E3-CC4A9EB1248B}"/>
              </a:ext>
            </a:extLst>
          </p:cNvPr>
          <p:cNvSpPr>
            <a:spLocks noGrp="1"/>
          </p:cNvSpPr>
          <p:nvPr>
            <p:ph type="ftr" sz="quarter" idx="11"/>
          </p:nvPr>
        </p:nvSpPr>
        <p:spPr/>
        <p:txBody>
          <a:bodyPr/>
          <a:lstStyle/>
          <a:p>
            <a:pPr defTabSz="914400"/>
            <a:endParaRPr lang="en-GB" dirty="0">
              <a:solidFill>
                <a:srgbClr val="000000"/>
              </a:solidFill>
            </a:endParaRPr>
          </a:p>
        </p:txBody>
      </p:sp>
      <p:sp>
        <p:nvSpPr>
          <p:cNvPr id="6" name="Slide Number Placeholder 5">
            <a:extLst>
              <a:ext uri="{FF2B5EF4-FFF2-40B4-BE49-F238E27FC236}">
                <a16:creationId xmlns:a16="http://schemas.microsoft.com/office/drawing/2014/main" id="{140274E3-9182-402A-9AB6-E683ADE5EC4A}"/>
              </a:ext>
            </a:extLst>
          </p:cNvPr>
          <p:cNvSpPr>
            <a:spLocks noGrp="1"/>
          </p:cNvSpPr>
          <p:nvPr>
            <p:ph type="sldNum" sz="quarter" idx="12"/>
          </p:nvPr>
        </p:nvSpPr>
        <p:spPr/>
        <p:txBody>
          <a:bodyPr/>
          <a:lstStyle/>
          <a:p>
            <a:pPr defTabSz="914400"/>
            <a:endParaRPr lang="en-GB" dirty="0">
              <a:solidFill>
                <a:srgbClr val="000000"/>
              </a:solidFill>
            </a:endParaRPr>
          </a:p>
        </p:txBody>
      </p:sp>
    </p:spTree>
    <p:extLst>
      <p:ext uri="{BB962C8B-B14F-4D97-AF65-F5344CB8AC3E}">
        <p14:creationId xmlns:p14="http://schemas.microsoft.com/office/powerpoint/2010/main" val="2537978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457" y="486605"/>
            <a:ext cx="11183544" cy="225767"/>
          </a:xfrm>
        </p:spPr>
        <p:txBody>
          <a:bodyPr/>
          <a:lstStyle/>
          <a:p>
            <a:r>
              <a:rPr lang="en-US"/>
              <a:t>Click to edit Master title style</a:t>
            </a:r>
            <a:endParaRPr lang="en-US" dirty="0"/>
          </a:p>
        </p:txBody>
      </p:sp>
      <p:sp>
        <p:nvSpPr>
          <p:cNvPr id="3" name="Content Placeholder 2"/>
          <p:cNvSpPr>
            <a:spLocks noGrp="1"/>
          </p:cNvSpPr>
          <p:nvPr>
            <p:ph idx="1"/>
          </p:nvPr>
        </p:nvSpPr>
        <p:spPr>
          <a:xfrm>
            <a:off x="499457" y="2176708"/>
            <a:ext cx="11183544" cy="3793840"/>
          </a:xfrm>
        </p:spPr>
        <p:txBody>
          <a:bodyPr/>
          <a:lstStyle>
            <a:lvl1pPr>
              <a:defRPr sz="1041"/>
            </a:lvl1pPr>
            <a:lvl2pPr>
              <a:defRPr sz="1041"/>
            </a:lvl2pPr>
            <a:lvl3pPr>
              <a:defRPr sz="1041"/>
            </a:lvl3pPr>
            <a:lvl4pPr>
              <a:defRPr sz="1041"/>
            </a:lvl4pPr>
            <a:lvl5pPr>
              <a:defRPr sz="104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3BA39220-F66D-3343-A529-24199BF20624}"/>
              </a:ext>
            </a:extLst>
          </p:cNvPr>
          <p:cNvSpPr>
            <a:spLocks noGrp="1"/>
          </p:cNvSpPr>
          <p:nvPr>
            <p:ph type="body" sz="quarter" idx="13" hasCustomPrompt="1"/>
          </p:nvPr>
        </p:nvSpPr>
        <p:spPr>
          <a:xfrm>
            <a:off x="499457" y="1088741"/>
            <a:ext cx="11183788" cy="569175"/>
          </a:xfrm>
        </p:spPr>
        <p:txBody>
          <a:bodyPr/>
          <a:lstStyle>
            <a:lvl1pPr marL="0" indent="0">
              <a:buNone/>
              <a:defRPr b="1" i="0">
                <a:solidFill>
                  <a:schemeClr val="accent2"/>
                </a:solidFill>
                <a:latin typeface="Futura Md BT" panose="020B0602020204020303" pitchFamily="34" charset="0"/>
              </a:defRPr>
            </a:lvl1pPr>
            <a:lvl2pPr marL="225838" indent="0">
              <a:buNone/>
              <a:defRPr/>
            </a:lvl2pPr>
            <a:lvl3pPr marL="451675" indent="0">
              <a:buNone/>
              <a:defRPr/>
            </a:lvl3pPr>
            <a:lvl4pPr marL="677514" indent="0">
              <a:buNone/>
              <a:defRPr/>
            </a:lvl4pPr>
            <a:lvl5pPr marL="903349" indent="0">
              <a:buNone/>
              <a:defRPr/>
            </a:lvl5pPr>
          </a:lstStyle>
          <a:p>
            <a:pPr lvl="0"/>
            <a:r>
              <a:rPr lang="en-US" dirty="0"/>
              <a:t>EDIT MASTER TEXT STYLES</a:t>
            </a:r>
          </a:p>
        </p:txBody>
      </p:sp>
    </p:spTree>
    <p:extLst>
      <p:ext uri="{BB962C8B-B14F-4D97-AF65-F5344CB8AC3E}">
        <p14:creationId xmlns:p14="http://schemas.microsoft.com/office/powerpoint/2010/main" val="2788425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4833" y="503903"/>
            <a:ext cx="1581345" cy="121948"/>
          </a:xfrm>
          <a:prstGeom prst="rect">
            <a:avLst/>
          </a:prstGeom>
        </p:spPr>
      </p:pic>
      <p:pic>
        <p:nvPicPr>
          <p:cNvPr id="2" name="Grafik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5999" y="438235"/>
            <a:ext cx="1441167" cy="640758"/>
          </a:xfrm>
          <a:prstGeom prst="rect">
            <a:avLst/>
          </a:prstGeom>
        </p:spPr>
      </p:pic>
      <p:sp>
        <p:nvSpPr>
          <p:cNvPr id="6" name="Titelplatzhalter 1" descr="CMSLegal_Cover_Heading"/>
          <p:cNvSpPr>
            <a:spLocks noGrp="1"/>
          </p:cNvSpPr>
          <p:nvPr>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en-US" sz="2400" baseline="0" noProof="0">
                <a:solidFill>
                  <a:srgbClr val="000000"/>
                </a:solidFill>
                <a:latin typeface="Arial"/>
              </a:rPr>
              <a:t>Click to edit Master title style</a:t>
            </a:r>
            <a:endParaRPr lang="en-GB" noProof="0" dirty="0"/>
          </a:p>
        </p:txBody>
      </p:sp>
      <p:sp>
        <p:nvSpPr>
          <p:cNvPr id="8" name="Text Placeholder 7" descr="CMSLegal_Cover_SubHeading"/>
          <p:cNvSpPr>
            <a:spLocks noGrp="1"/>
          </p:cNvSpPr>
          <p:nvPr>
            <p:ph type="body" sz="quarter" idx="10" hasCustomPrompt="1"/>
          </p:nvPr>
        </p:nvSpPr>
        <p:spPr>
          <a:xfrm>
            <a:off x="576000" y="2746800"/>
            <a:ext cx="9600000" cy="936000"/>
          </a:xfrm>
        </p:spPr>
        <p:txBody>
          <a:bodyPr/>
          <a:lstStyle>
            <a:lvl1pPr marL="0" indent="0">
              <a:defRPr baseline="0">
                <a:solidFill>
                  <a:schemeClr val="tx1"/>
                </a:solidFill>
              </a:defRPr>
            </a:lvl1pPr>
          </a:lstStyle>
          <a:p>
            <a:pPr lvl="0"/>
            <a:r>
              <a:rPr lang="en-GB" sz="1800" baseline="0" noProof="0" dirty="0">
                <a:solidFill>
                  <a:srgbClr val="000000"/>
                </a:solidFill>
                <a:latin typeface="Arial"/>
              </a:rPr>
              <a:t>Sub-heading, Arial 18/22pt.</a:t>
            </a:r>
            <a:endParaRPr lang="en-GB" noProof="0" dirty="0"/>
          </a:p>
        </p:txBody>
      </p:sp>
    </p:spTree>
    <p:extLst>
      <p:ext uri="{BB962C8B-B14F-4D97-AF65-F5344CB8AC3E}">
        <p14:creationId xmlns:p14="http://schemas.microsoft.com/office/powerpoint/2010/main" val="3748288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en-US" sz="2400" baseline="0" noProof="0" dirty="0">
                <a:solidFill>
                  <a:srgbClr val="000000"/>
                </a:solidFill>
                <a:latin typeface="Arial"/>
              </a:rPr>
              <a:t>Click to edit Master title style</a:t>
            </a:r>
            <a:endParaRPr lang="en-GB" noProof="0" dirty="0"/>
          </a:p>
        </p:txBody>
      </p:sp>
      <p:sp>
        <p:nvSpPr>
          <p:cNvPr id="8" name="Text Placeholder 7" descr="CMSLegal_Cover_SubHeading"/>
          <p:cNvSpPr>
            <a:spLocks noGrp="1"/>
          </p:cNvSpPr>
          <p:nvPr>
            <p:ph type="body" sz="quarter" idx="10" hasCustomPrompt="1"/>
          </p:nvPr>
        </p:nvSpPr>
        <p:spPr>
          <a:xfrm>
            <a:off x="576000" y="2746800"/>
            <a:ext cx="9600000" cy="936000"/>
          </a:xfrm>
        </p:spPr>
        <p:txBody>
          <a:bodyPr/>
          <a:lstStyle>
            <a:lvl1pPr marL="0" indent="0">
              <a:defRPr baseline="0">
                <a:solidFill>
                  <a:schemeClr val="bg1"/>
                </a:solidFill>
              </a:defRPr>
            </a:lvl1pPr>
          </a:lstStyle>
          <a:p>
            <a:pPr lvl="0"/>
            <a:r>
              <a:rPr lang="en-GB" sz="1800" baseline="0" noProof="0" dirty="0">
                <a:solidFill>
                  <a:srgbClr val="000000"/>
                </a:solidFill>
                <a:latin typeface="Arial"/>
              </a:rPr>
              <a:t>Sub-heading, Arial 18/22pt.</a:t>
            </a:r>
            <a:endParaRPr lang="en-GB" noProof="0" dirty="0"/>
          </a:p>
        </p:txBody>
      </p:sp>
      <p:pic>
        <p:nvPicPr>
          <p:cNvPr id="9" name="Picture 8" descr="CB_Logo_FirstPage_Transparent" title="CB_Logo_FirstPage_Transparent">
            <a:extLst>
              <a:ext uri="{FF2B5EF4-FFF2-40B4-BE49-F238E27FC236}">
                <a16:creationId xmlns:a16="http://schemas.microsoft.com/office/drawing/2014/main" id="{0C3FF876-DF42-4C39-B6BE-584742C3BCB7}"/>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9381066" y="317500"/>
            <a:ext cx="2149687" cy="1079500"/>
          </a:xfrm>
          <a:prstGeom prst="rect">
            <a:avLst/>
          </a:prstGeom>
        </p:spPr>
      </p:pic>
      <p:pic>
        <p:nvPicPr>
          <p:cNvPr id="10" name="Picture 9" descr="CB_Logo_FirstPage_Transparent" title="CB_Logo_FirstPage_Transparent">
            <a:extLst>
              <a:ext uri="{FF2B5EF4-FFF2-40B4-BE49-F238E27FC236}">
                <a16:creationId xmlns:a16="http://schemas.microsoft.com/office/drawing/2014/main" id="{B873A228-B6D2-4461-B5E7-2F06A7DA9189}"/>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644314" y="317500"/>
            <a:ext cx="2149687" cy="1079500"/>
          </a:xfrm>
          <a:prstGeom prst="rect">
            <a:avLst/>
          </a:prstGeom>
        </p:spPr>
      </p:pic>
    </p:spTree>
    <p:extLst>
      <p:ext uri="{BB962C8B-B14F-4D97-AF65-F5344CB8AC3E}">
        <p14:creationId xmlns:p14="http://schemas.microsoft.com/office/powerpoint/2010/main" val="1184585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a:t>
            </a:fld>
            <a:endParaRPr lang="en-GB" dirty="0"/>
          </a:p>
        </p:txBody>
      </p:sp>
      <p:sp>
        <p:nvSpPr>
          <p:cNvPr id="7" name="Textplatzhalter 2"/>
          <p:cNvSpPr>
            <a:spLocks noGrp="1"/>
          </p:cNvSpPr>
          <p:nvPr>
            <p:ph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1411113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a:t>
            </a:fld>
            <a:endParaRPr lang="en-GB" dirty="0"/>
          </a:p>
        </p:txBody>
      </p:sp>
      <p:sp>
        <p:nvSpPr>
          <p:cNvPr id="7" name="Textplatzhalter 2"/>
          <p:cNvSpPr>
            <a:spLocks noGrp="1"/>
          </p:cNvSpPr>
          <p:nvPr>
            <p:ph idx="1"/>
          </p:nvPr>
        </p:nvSpPr>
        <p:spPr bwMode="auto">
          <a:xfrm>
            <a:off x="576000" y="1868400"/>
            <a:ext cx="5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2"/>
          <p:cNvSpPr>
            <a:spLocks noGrp="1"/>
          </p:cNvSpPr>
          <p:nvPr>
            <p:ph idx="14"/>
          </p:nvPr>
        </p:nvSpPr>
        <p:spPr bwMode="auto">
          <a:xfrm>
            <a:off x="6340800" y="1868400"/>
            <a:ext cx="5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114445862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a:noFill/>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a:t>
            </a:fld>
            <a:endParaRPr lang="en-GB" dirty="0"/>
          </a:p>
        </p:txBody>
      </p:sp>
      <p:sp>
        <p:nvSpPr>
          <p:cNvPr id="7" name="Textplatzhalter 2"/>
          <p:cNvSpPr>
            <a:spLocks noGrp="1"/>
          </p:cNvSpPr>
          <p:nvPr>
            <p:ph idx="1"/>
          </p:nvPr>
        </p:nvSpPr>
        <p:spPr bwMode="auto">
          <a:xfrm>
            <a:off x="576000" y="1868400"/>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2"/>
          <p:cNvSpPr>
            <a:spLocks noGrp="1"/>
          </p:cNvSpPr>
          <p:nvPr>
            <p:ph idx="14"/>
          </p:nvPr>
        </p:nvSpPr>
        <p:spPr bwMode="auto">
          <a:xfrm>
            <a:off x="4411200" y="1868400"/>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9" name="Textplatzhalter 2"/>
          <p:cNvSpPr>
            <a:spLocks noGrp="1"/>
          </p:cNvSpPr>
          <p:nvPr>
            <p:ph idx="15"/>
          </p:nvPr>
        </p:nvSpPr>
        <p:spPr bwMode="auto">
          <a:xfrm>
            <a:off x="8256000" y="1868400"/>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1208311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a:t>
            </a:fld>
            <a:endParaRPr lang="en-GB" dirty="0"/>
          </a:p>
        </p:txBody>
      </p:sp>
      <p:sp>
        <p:nvSpPr>
          <p:cNvPr id="7" name="Textplatzhalter 2"/>
          <p:cNvSpPr>
            <a:spLocks noGrp="1"/>
          </p:cNvSpPr>
          <p:nvPr>
            <p:ph idx="1"/>
          </p:nvPr>
        </p:nvSpPr>
        <p:spPr bwMode="auto">
          <a:xfrm>
            <a:off x="576000" y="2847600"/>
            <a:ext cx="1104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8"/>
          <p:cNvSpPr>
            <a:spLocks noGrp="1"/>
          </p:cNvSpPr>
          <p:nvPr>
            <p:ph type="body" sz="quarter" idx="12"/>
          </p:nvPr>
        </p:nvSpPr>
        <p:spPr>
          <a:xfrm>
            <a:off x="576000" y="1868399"/>
            <a:ext cx="11040000" cy="75600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Tree>
    <p:extLst>
      <p:ext uri="{BB962C8B-B14F-4D97-AF65-F5344CB8AC3E}">
        <p14:creationId xmlns:p14="http://schemas.microsoft.com/office/powerpoint/2010/main" val="115049289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a:t>
            </a:fld>
            <a:endParaRPr lang="en-GB" dirty="0"/>
          </a:p>
        </p:txBody>
      </p:sp>
      <p:sp>
        <p:nvSpPr>
          <p:cNvPr id="7" name="Textplatzhalter 2"/>
          <p:cNvSpPr>
            <a:spLocks noGrp="1"/>
          </p:cNvSpPr>
          <p:nvPr>
            <p:ph idx="1"/>
          </p:nvPr>
        </p:nvSpPr>
        <p:spPr bwMode="auto">
          <a:xfrm>
            <a:off x="576000" y="2847600"/>
            <a:ext cx="528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8"/>
          <p:cNvSpPr>
            <a:spLocks noGrp="1"/>
          </p:cNvSpPr>
          <p:nvPr>
            <p:ph type="body" sz="quarter" idx="12"/>
          </p:nvPr>
        </p:nvSpPr>
        <p:spPr>
          <a:xfrm>
            <a:off x="576000" y="1868399"/>
            <a:ext cx="5280000" cy="75600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
        <p:nvSpPr>
          <p:cNvPr id="9" name="Textplatzhalter 2"/>
          <p:cNvSpPr>
            <a:spLocks noGrp="1"/>
          </p:cNvSpPr>
          <p:nvPr>
            <p:ph idx="14"/>
          </p:nvPr>
        </p:nvSpPr>
        <p:spPr bwMode="auto">
          <a:xfrm>
            <a:off x="6336000" y="2847600"/>
            <a:ext cx="528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0" name="Textplatzhalter 8"/>
          <p:cNvSpPr>
            <a:spLocks noGrp="1"/>
          </p:cNvSpPr>
          <p:nvPr>
            <p:ph type="body" sz="quarter" idx="15"/>
          </p:nvPr>
        </p:nvSpPr>
        <p:spPr>
          <a:xfrm>
            <a:off x="6336000" y="1868399"/>
            <a:ext cx="5280000" cy="75600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Tree>
    <p:extLst>
      <p:ext uri="{BB962C8B-B14F-4D97-AF65-F5344CB8AC3E}">
        <p14:creationId xmlns:p14="http://schemas.microsoft.com/office/powerpoint/2010/main" val="275422695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dirty="0"/>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861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a:t>
            </a:fld>
            <a:endParaRPr lang="en-GB" dirty="0"/>
          </a:p>
        </p:txBody>
      </p:sp>
      <p:sp>
        <p:nvSpPr>
          <p:cNvPr id="7" name="Textplatzhalter 2"/>
          <p:cNvSpPr>
            <a:spLocks noGrp="1"/>
          </p:cNvSpPr>
          <p:nvPr>
            <p:ph idx="1"/>
          </p:nvPr>
        </p:nvSpPr>
        <p:spPr bwMode="auto">
          <a:xfrm>
            <a:off x="576000" y="2847600"/>
            <a:ext cx="336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8"/>
          <p:cNvSpPr>
            <a:spLocks noGrp="1"/>
          </p:cNvSpPr>
          <p:nvPr>
            <p:ph type="body" sz="quarter" idx="12"/>
          </p:nvPr>
        </p:nvSpPr>
        <p:spPr>
          <a:xfrm>
            <a:off x="576000" y="1868399"/>
            <a:ext cx="3360000" cy="75600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
        <p:nvSpPr>
          <p:cNvPr id="9" name="Textplatzhalter 2"/>
          <p:cNvSpPr>
            <a:spLocks noGrp="1"/>
          </p:cNvSpPr>
          <p:nvPr>
            <p:ph idx="14"/>
          </p:nvPr>
        </p:nvSpPr>
        <p:spPr bwMode="auto">
          <a:xfrm>
            <a:off x="4416000" y="2847600"/>
            <a:ext cx="336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0" name="Textplatzhalter 8"/>
          <p:cNvSpPr>
            <a:spLocks noGrp="1"/>
          </p:cNvSpPr>
          <p:nvPr>
            <p:ph type="body" sz="quarter" idx="15"/>
          </p:nvPr>
        </p:nvSpPr>
        <p:spPr>
          <a:xfrm>
            <a:off x="4416000" y="1868399"/>
            <a:ext cx="3360000" cy="75600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
        <p:nvSpPr>
          <p:cNvPr id="11" name="Textplatzhalter 2"/>
          <p:cNvSpPr>
            <a:spLocks noGrp="1"/>
          </p:cNvSpPr>
          <p:nvPr>
            <p:ph idx="16"/>
          </p:nvPr>
        </p:nvSpPr>
        <p:spPr bwMode="auto">
          <a:xfrm>
            <a:off x="8256000" y="2847600"/>
            <a:ext cx="336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2" name="Textplatzhalter 8"/>
          <p:cNvSpPr>
            <a:spLocks noGrp="1"/>
          </p:cNvSpPr>
          <p:nvPr>
            <p:ph type="body" sz="quarter" idx="17"/>
          </p:nvPr>
        </p:nvSpPr>
        <p:spPr>
          <a:xfrm>
            <a:off x="8256000" y="1868399"/>
            <a:ext cx="3360000" cy="756000"/>
          </a:xfrm>
        </p:spPr>
        <p:txBody>
          <a:bodyPr/>
          <a:lstStyle>
            <a:lvl1pPr marL="0" indent="0">
              <a:buNone/>
              <a:defRPr sz="2000">
                <a:solidFill>
                  <a:schemeClr val="accent3"/>
                </a:solidFill>
              </a:defRPr>
            </a:lvl1pPr>
            <a:lvl2pPr marL="648000">
              <a:defRPr/>
            </a:lvl2pPr>
            <a:lvl3pPr marL="900000">
              <a:defRPr/>
            </a:lvl3pPr>
            <a:lvl4pPr marL="1152000">
              <a:defRPr/>
            </a:lvl4pPr>
            <a:lvl5pPr marL="1404000">
              <a:defRPr/>
            </a:lvl5pPr>
          </a:lstStyle>
          <a:p>
            <a:pPr lvl="0"/>
            <a:r>
              <a:rPr lang="en-GB" noProof="0" dirty="0"/>
              <a:t>Click to edit Master text styles</a:t>
            </a:r>
          </a:p>
        </p:txBody>
      </p:sp>
    </p:spTree>
    <p:extLst>
      <p:ext uri="{BB962C8B-B14F-4D97-AF65-F5344CB8AC3E}">
        <p14:creationId xmlns:p14="http://schemas.microsoft.com/office/powerpoint/2010/main" val="368551590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76000" y="547200"/>
            <a:ext cx="11040000" cy="720000"/>
          </a:xfrm>
        </p:spPr>
        <p:txBody>
          <a:bodyPr anchor="ctr" anchorCtr="0">
            <a:noAutofit/>
          </a:bodyPr>
          <a:lstStyle>
            <a:lvl1pPr marL="0" indent="0" algn="l">
              <a:lnSpc>
                <a:spcPts val="2400"/>
              </a:lnSpc>
              <a:spcBef>
                <a:spcPts val="0"/>
              </a:spcBef>
              <a:buFontTx/>
              <a:buNone/>
              <a:defRPr sz="2400" baseline="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Tombstones (6 with image)</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a:t>
            </a:fld>
            <a:endParaRPr lang="en-GB" dirty="0"/>
          </a:p>
        </p:txBody>
      </p:sp>
      <p:sp>
        <p:nvSpPr>
          <p:cNvPr id="9" name="Textplatzhalter 2"/>
          <p:cNvSpPr>
            <a:spLocks noGrp="1"/>
          </p:cNvSpPr>
          <p:nvPr>
            <p:ph idx="1" hasCustomPrompt="1"/>
          </p:nvPr>
        </p:nvSpPr>
        <p:spPr bwMode="auto">
          <a:xfrm>
            <a:off x="575999" y="1872000"/>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12" name="Inhaltsplatzhalter 6"/>
          <p:cNvSpPr>
            <a:spLocks noGrp="1"/>
          </p:cNvSpPr>
          <p:nvPr>
            <p:ph sz="quarter" idx="19" hasCustomPrompt="1"/>
          </p:nvPr>
        </p:nvSpPr>
        <p:spPr>
          <a:xfrm>
            <a:off x="576000" y="2844000"/>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10" name="Textplatzhalter 2"/>
          <p:cNvSpPr>
            <a:spLocks noGrp="1"/>
          </p:cNvSpPr>
          <p:nvPr>
            <p:ph idx="20" hasCustomPrompt="1"/>
          </p:nvPr>
        </p:nvSpPr>
        <p:spPr bwMode="auto">
          <a:xfrm>
            <a:off x="576000" y="4174549"/>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13" name="Inhaltsplatzhalter 6"/>
          <p:cNvSpPr>
            <a:spLocks noGrp="1"/>
          </p:cNvSpPr>
          <p:nvPr>
            <p:ph sz="quarter" idx="21" hasCustomPrompt="1"/>
          </p:nvPr>
        </p:nvSpPr>
        <p:spPr>
          <a:xfrm>
            <a:off x="576000" y="5146549"/>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18" name="Textplatzhalter 2"/>
          <p:cNvSpPr>
            <a:spLocks noGrp="1"/>
          </p:cNvSpPr>
          <p:nvPr>
            <p:ph idx="22" hasCustomPrompt="1"/>
          </p:nvPr>
        </p:nvSpPr>
        <p:spPr bwMode="auto">
          <a:xfrm>
            <a:off x="4415365" y="1872000"/>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19" name="Inhaltsplatzhalter 6"/>
          <p:cNvSpPr>
            <a:spLocks noGrp="1"/>
          </p:cNvSpPr>
          <p:nvPr>
            <p:ph sz="quarter" idx="23" hasCustomPrompt="1"/>
          </p:nvPr>
        </p:nvSpPr>
        <p:spPr>
          <a:xfrm>
            <a:off x="4415367" y="2844000"/>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20" name="Textplatzhalter 2"/>
          <p:cNvSpPr>
            <a:spLocks noGrp="1"/>
          </p:cNvSpPr>
          <p:nvPr>
            <p:ph idx="24" hasCustomPrompt="1"/>
          </p:nvPr>
        </p:nvSpPr>
        <p:spPr bwMode="auto">
          <a:xfrm>
            <a:off x="4415367" y="4174549"/>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21" name="Inhaltsplatzhalter 6"/>
          <p:cNvSpPr>
            <a:spLocks noGrp="1"/>
          </p:cNvSpPr>
          <p:nvPr>
            <p:ph sz="quarter" idx="25" hasCustomPrompt="1"/>
          </p:nvPr>
        </p:nvSpPr>
        <p:spPr>
          <a:xfrm>
            <a:off x="4415367" y="5146549"/>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22" name="Textplatzhalter 2"/>
          <p:cNvSpPr>
            <a:spLocks noGrp="1"/>
          </p:cNvSpPr>
          <p:nvPr>
            <p:ph idx="26" hasCustomPrompt="1"/>
          </p:nvPr>
        </p:nvSpPr>
        <p:spPr bwMode="auto">
          <a:xfrm>
            <a:off x="8256000" y="1871550"/>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23" name="Inhaltsplatzhalter 6"/>
          <p:cNvSpPr>
            <a:spLocks noGrp="1"/>
          </p:cNvSpPr>
          <p:nvPr>
            <p:ph sz="quarter" idx="27" hasCustomPrompt="1"/>
          </p:nvPr>
        </p:nvSpPr>
        <p:spPr>
          <a:xfrm>
            <a:off x="8256000" y="2843550"/>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
        <p:nvSpPr>
          <p:cNvPr id="24" name="Textplatzhalter 2"/>
          <p:cNvSpPr>
            <a:spLocks noGrp="1"/>
          </p:cNvSpPr>
          <p:nvPr>
            <p:ph idx="28" hasCustomPrompt="1"/>
          </p:nvPr>
        </p:nvSpPr>
        <p:spPr bwMode="auto">
          <a:xfrm>
            <a:off x="8256000" y="4174099"/>
            <a:ext cx="3360000" cy="97155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600"/>
              </a:spcBef>
              <a:buNone/>
              <a:defRPr baseline="0"/>
            </a:lvl1pPr>
            <a:lvl2pPr marL="176213" indent="0">
              <a:spcBef>
                <a:spcPts val="600"/>
              </a:spcBef>
              <a:buNone/>
              <a:defRPr/>
            </a:lvl2pPr>
            <a:lvl3pPr marL="265113" indent="0">
              <a:spcBef>
                <a:spcPts val="600"/>
              </a:spcBef>
              <a:buNone/>
              <a:defRPr/>
            </a:lvl3pPr>
            <a:lvl4pPr marL="449263" indent="0">
              <a:spcBef>
                <a:spcPts val="600"/>
              </a:spcBef>
              <a:buNone/>
              <a:defRPr/>
            </a:lvl4pPr>
            <a:lvl5pPr marL="449263" indent="0">
              <a:spcBef>
                <a:spcPts val="600"/>
              </a:spcBef>
              <a:buNone/>
              <a:defRPr/>
            </a:lvl5pPr>
            <a:lvl6pPr marL="627063" indent="0">
              <a:spcBef>
                <a:spcPts val="600"/>
              </a:spcBef>
              <a:buNone/>
              <a:defRPr/>
            </a:lvl6pPr>
            <a:lvl7pPr marL="715963" indent="0">
              <a:spcBef>
                <a:spcPts val="600"/>
              </a:spcBef>
              <a:buNone/>
              <a:defRPr/>
            </a:lvl7pPr>
            <a:lvl8pPr marL="900112" indent="0">
              <a:spcBef>
                <a:spcPts val="600"/>
              </a:spcBef>
              <a:buNone/>
              <a:defRPr/>
            </a:lvl8pPr>
            <a:lvl9pPr marL="987425" indent="0">
              <a:spcBef>
                <a:spcPts val="600"/>
              </a:spcBef>
              <a:buNone/>
              <a:defRPr/>
            </a:lvl9pPr>
          </a:lstStyle>
          <a:p>
            <a:pPr lvl="0"/>
            <a:r>
              <a:rPr lang="en-GB" noProof="0" dirty="0"/>
              <a:t> Insert a picture</a:t>
            </a:r>
          </a:p>
        </p:txBody>
      </p:sp>
      <p:sp>
        <p:nvSpPr>
          <p:cNvPr id="25" name="Inhaltsplatzhalter 6"/>
          <p:cNvSpPr>
            <a:spLocks noGrp="1"/>
          </p:cNvSpPr>
          <p:nvPr>
            <p:ph sz="quarter" idx="29" hasCustomPrompt="1"/>
          </p:nvPr>
        </p:nvSpPr>
        <p:spPr>
          <a:xfrm>
            <a:off x="8256000" y="5146099"/>
            <a:ext cx="3360000" cy="1188000"/>
          </a:xfrm>
          <a:solidFill>
            <a:schemeClr val="accent3"/>
          </a:solidFill>
        </p:spPr>
        <p:txBody>
          <a:bodyPr lIns="72000" tIns="72000" rIns="72000" bIns="72000"/>
          <a:lstStyle>
            <a:lvl1pPr marL="0" indent="0" algn="l">
              <a:buFontTx/>
              <a:buNone/>
              <a:defRPr sz="900" b="0" baseline="0">
                <a:solidFill>
                  <a:schemeClr val="bg1"/>
                </a:solidFill>
              </a:defRPr>
            </a:lvl1pPr>
          </a:lstStyle>
          <a:p>
            <a:pPr lvl="0"/>
            <a:r>
              <a:rPr lang="de-DE" dirty="0"/>
              <a:t>Insert text</a:t>
            </a:r>
          </a:p>
        </p:txBody>
      </p:sp>
    </p:spTree>
    <p:extLst>
      <p:ext uri="{BB962C8B-B14F-4D97-AF65-F5344CB8AC3E}">
        <p14:creationId xmlns:p14="http://schemas.microsoft.com/office/powerpoint/2010/main" val="63248676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576000" y="3492001"/>
            <a:ext cx="3635824" cy="2822399"/>
          </a:xfrm>
        </p:spPr>
        <p:txBody>
          <a:bodyPr/>
          <a:lstStyle>
            <a:lvl1pPr marL="0" indent="0">
              <a:spcBef>
                <a:spcPts val="0"/>
              </a:spcBef>
              <a:buNone/>
              <a:tabLst>
                <a:tab pos="176213" algn="l"/>
              </a:tabLst>
              <a:defRPr sz="900" baseline="0">
                <a:solidFill>
                  <a:srgbClr val="000000"/>
                </a:solidFill>
              </a:defRPr>
            </a:lvl1pPr>
            <a:lvl2pPr marL="648000">
              <a:defRPr/>
            </a:lvl2pPr>
            <a:lvl3pPr marL="900000">
              <a:defRPr/>
            </a:lvl3pPr>
            <a:lvl4pPr marL="1152000">
              <a:defRPr/>
            </a:lvl4pPr>
            <a:lvl5pPr marL="1404000">
              <a:defRPr/>
            </a:lvl5pPr>
          </a:lstStyle>
          <a:p>
            <a:pPr lvl="0"/>
            <a:r>
              <a:rPr lang="en-GB" noProof="0" dirty="0"/>
              <a:t>Contact details</a:t>
            </a:r>
          </a:p>
          <a:p>
            <a:pPr lvl="0"/>
            <a:endParaRPr lang="en-GB" noProof="0" dirty="0"/>
          </a:p>
          <a:p>
            <a:pPr lvl="0"/>
            <a:r>
              <a:rPr lang="en-GB" noProof="0" dirty="0"/>
              <a:t>T	+49 ...</a:t>
            </a:r>
          </a:p>
          <a:p>
            <a:pPr lvl="0"/>
            <a:r>
              <a:rPr lang="de-DE" noProof="0" dirty="0"/>
              <a:t>F	+49 ...</a:t>
            </a:r>
          </a:p>
          <a:p>
            <a:pPr lvl="0"/>
            <a:endParaRPr lang="de-DE" noProof="0" dirty="0"/>
          </a:p>
          <a:p>
            <a:pPr lvl="0"/>
            <a:r>
              <a:rPr lang="de-DE" noProof="0" dirty="0"/>
              <a:t>surname.lastname@cms-xy.com</a:t>
            </a:r>
          </a:p>
          <a:p>
            <a:pPr lvl="0"/>
            <a:endParaRPr lang="de-DE" noProof="0" dirty="0"/>
          </a:p>
          <a:p>
            <a:pPr lvl="0"/>
            <a:r>
              <a:rPr lang="de-DE" noProof="0" dirty="0"/>
              <a:t>CMS Country</a:t>
            </a:r>
          </a:p>
          <a:p>
            <a:pPr lvl="0"/>
            <a:r>
              <a:rPr lang="de-DE" noProof="0" dirty="0"/>
              <a:t>Street No.</a:t>
            </a:r>
          </a:p>
          <a:p>
            <a:pPr lvl="0"/>
            <a:r>
              <a:rPr lang="de-DE" noProof="0" dirty="0"/>
              <a:t>Postal Code City</a:t>
            </a:r>
          </a:p>
          <a:p>
            <a:pPr lvl="0"/>
            <a:r>
              <a:rPr lang="de-DE" noProof="0" dirty="0"/>
              <a:t>Country</a:t>
            </a:r>
          </a:p>
          <a:p>
            <a:pPr lvl="0"/>
            <a:endParaRPr lang="de-DE" noProof="0" dirty="0"/>
          </a:p>
          <a:p>
            <a:pPr lvl="0"/>
            <a:r>
              <a:rPr lang="de-DE" noProof="0" dirty="0"/>
              <a:t>Languages</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smtClean="0"/>
              <a:pPr/>
              <a:t>‹#›</a:t>
            </a:fld>
            <a:endParaRPr lang="en-GB" dirty="0"/>
          </a:p>
        </p:txBody>
      </p:sp>
      <p:sp>
        <p:nvSpPr>
          <p:cNvPr id="7" name="Inhaltsplatzhalter 6"/>
          <p:cNvSpPr>
            <a:spLocks noGrp="1"/>
          </p:cNvSpPr>
          <p:nvPr>
            <p:ph sz="quarter" idx="16" hasCustomPrompt="1"/>
          </p:nvPr>
        </p:nvSpPr>
        <p:spPr>
          <a:xfrm>
            <a:off x="576000" y="1868400"/>
            <a:ext cx="1824000" cy="1368000"/>
          </a:xfrm>
        </p:spPr>
        <p:txBody>
          <a:bodyPr/>
          <a:lstStyle>
            <a:lvl1pPr marL="0" indent="0" algn="ctr">
              <a:buFontTx/>
              <a:buNone/>
              <a:defRPr sz="1400"/>
            </a:lvl1pPr>
          </a:lstStyle>
          <a:p>
            <a:pPr lvl="0"/>
            <a:r>
              <a:rPr lang="de-DE" dirty="0"/>
              <a:t>Insert profile picture: </a:t>
            </a:r>
          </a:p>
          <a:p>
            <a:pPr lvl="0"/>
            <a:r>
              <a:rPr lang="de-DE" dirty="0"/>
              <a:t>Cut images to 3,8 x 3,8 cm</a:t>
            </a:r>
          </a:p>
          <a:p>
            <a:pPr lvl="0"/>
            <a:r>
              <a:rPr lang="de-DE" dirty="0"/>
              <a:t>or use an image from cms.law</a:t>
            </a:r>
          </a:p>
        </p:txBody>
      </p:sp>
      <p:sp>
        <p:nvSpPr>
          <p:cNvPr id="15" name="Textplatzhalter 2"/>
          <p:cNvSpPr>
            <a:spLocks noGrp="1"/>
          </p:cNvSpPr>
          <p:nvPr>
            <p:ph idx="17"/>
          </p:nvPr>
        </p:nvSpPr>
        <p:spPr bwMode="auto">
          <a:xfrm>
            <a:off x="4556561" y="1868399"/>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6" name="Textplatzhalter 2"/>
          <p:cNvSpPr>
            <a:spLocks noGrp="1"/>
          </p:cNvSpPr>
          <p:nvPr>
            <p:ph idx="18"/>
          </p:nvPr>
        </p:nvSpPr>
        <p:spPr bwMode="auto">
          <a:xfrm>
            <a:off x="8256000" y="1868399"/>
            <a:ext cx="336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7" name="Inhaltsplatzhalter 6"/>
          <p:cNvSpPr>
            <a:spLocks noGrp="1"/>
          </p:cNvSpPr>
          <p:nvPr>
            <p:ph sz="quarter" idx="19" hasCustomPrompt="1"/>
          </p:nvPr>
        </p:nvSpPr>
        <p:spPr>
          <a:xfrm>
            <a:off x="2387824" y="1868399"/>
            <a:ext cx="1824000" cy="1368000"/>
          </a:xfrm>
          <a:solidFill>
            <a:schemeClr val="accent3"/>
          </a:solidFill>
        </p:spPr>
        <p:txBody>
          <a:bodyPr lIns="108000" tIns="108000" rIns="108000" bIns="108000"/>
          <a:lstStyle>
            <a:lvl1pPr marL="0" indent="0" algn="l">
              <a:spcBef>
                <a:spcPts val="0"/>
              </a:spcBef>
              <a:buFontTx/>
              <a:buNone/>
              <a:defRPr sz="900" b="1" baseline="0">
                <a:solidFill>
                  <a:schemeClr val="bg1"/>
                </a:solidFill>
              </a:defRPr>
            </a:lvl1pPr>
          </a:lstStyle>
          <a:p>
            <a:pPr lvl="0"/>
            <a:r>
              <a:rPr lang="de-DE" dirty="0"/>
              <a:t>First </a:t>
            </a:r>
            <a:r>
              <a:rPr lang="de-DE" dirty="0" err="1"/>
              <a:t>name</a:t>
            </a:r>
            <a:r>
              <a:rPr lang="de-DE" dirty="0"/>
              <a:t> </a:t>
            </a:r>
          </a:p>
          <a:p>
            <a:pPr lvl="0"/>
            <a:r>
              <a:rPr lang="de-DE" dirty="0"/>
              <a:t>Last name</a:t>
            </a:r>
          </a:p>
        </p:txBody>
      </p:sp>
    </p:spTree>
    <p:extLst>
      <p:ext uri="{BB962C8B-B14F-4D97-AF65-F5344CB8AC3E}">
        <p14:creationId xmlns:p14="http://schemas.microsoft.com/office/powerpoint/2010/main" val="196487876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smtClean="0"/>
              <a:pPr/>
              <a:t>‹#›</a:t>
            </a:fld>
            <a:endParaRPr lang="en-GB" dirty="0"/>
          </a:p>
        </p:txBody>
      </p:sp>
      <p:sp>
        <p:nvSpPr>
          <p:cNvPr id="7" name="Inhaltsplatzhalter 6"/>
          <p:cNvSpPr>
            <a:spLocks noGrp="1"/>
          </p:cNvSpPr>
          <p:nvPr>
            <p:ph sz="quarter" idx="16" hasCustomPrompt="1"/>
          </p:nvPr>
        </p:nvSpPr>
        <p:spPr>
          <a:xfrm>
            <a:off x="576000" y="1868400"/>
            <a:ext cx="1824000" cy="1368000"/>
          </a:xfrm>
        </p:spPr>
        <p:txBody>
          <a:bodyPr/>
          <a:lstStyle>
            <a:lvl1pPr marL="0" indent="0" algn="ctr">
              <a:buFontTx/>
              <a:buNone/>
              <a:defRPr sz="1400"/>
            </a:lvl1pPr>
          </a:lstStyle>
          <a:p>
            <a:pPr lvl="0"/>
            <a:r>
              <a:rPr lang="de-DE" dirty="0"/>
              <a:t>Insert profile picture: </a:t>
            </a:r>
          </a:p>
          <a:p>
            <a:pPr lvl="0"/>
            <a:r>
              <a:rPr lang="de-DE" dirty="0"/>
              <a:t>Cut images to 3,8 x 3,8 cm</a:t>
            </a:r>
          </a:p>
          <a:p>
            <a:pPr lvl="0"/>
            <a:r>
              <a:rPr lang="de-DE" dirty="0"/>
              <a:t>or use an image from cms.law</a:t>
            </a:r>
          </a:p>
        </p:txBody>
      </p:sp>
      <p:sp>
        <p:nvSpPr>
          <p:cNvPr id="15" name="Textplatzhalter 2"/>
          <p:cNvSpPr>
            <a:spLocks noGrp="1"/>
          </p:cNvSpPr>
          <p:nvPr>
            <p:ph idx="17"/>
          </p:nvPr>
        </p:nvSpPr>
        <p:spPr bwMode="auto">
          <a:xfrm>
            <a:off x="4556561" y="1868399"/>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6" name="Textplatzhalter 2"/>
          <p:cNvSpPr>
            <a:spLocks noGrp="1"/>
          </p:cNvSpPr>
          <p:nvPr>
            <p:ph idx="18"/>
          </p:nvPr>
        </p:nvSpPr>
        <p:spPr bwMode="auto">
          <a:xfrm>
            <a:off x="8256000" y="1868399"/>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7" name="Inhaltsplatzhalter 6"/>
          <p:cNvSpPr>
            <a:spLocks noGrp="1"/>
          </p:cNvSpPr>
          <p:nvPr>
            <p:ph sz="quarter" idx="19" hasCustomPrompt="1"/>
          </p:nvPr>
        </p:nvSpPr>
        <p:spPr>
          <a:xfrm>
            <a:off x="2387824" y="1868399"/>
            <a:ext cx="1824000" cy="1368000"/>
          </a:xfrm>
          <a:solidFill>
            <a:schemeClr val="accent3"/>
          </a:solidFill>
        </p:spPr>
        <p:txBody>
          <a:bodyPr lIns="108000" tIns="108000" rIns="108000" bIns="108000"/>
          <a:lstStyle>
            <a:lvl1pPr marL="0" indent="0" algn="l">
              <a:spcBef>
                <a:spcPts val="0"/>
              </a:spcBef>
              <a:buFontTx/>
              <a:buNone/>
              <a:defRPr sz="900" b="1" baseline="0">
                <a:solidFill>
                  <a:schemeClr val="bg1"/>
                </a:solidFill>
              </a:defRPr>
            </a:lvl1pPr>
          </a:lstStyle>
          <a:p>
            <a:pPr lvl="0"/>
            <a:r>
              <a:rPr lang="de-DE" dirty="0"/>
              <a:t>First </a:t>
            </a:r>
            <a:r>
              <a:rPr lang="de-DE" dirty="0" err="1"/>
              <a:t>name</a:t>
            </a:r>
            <a:r>
              <a:rPr lang="de-DE" dirty="0"/>
              <a:t> </a:t>
            </a:r>
          </a:p>
          <a:p>
            <a:pPr lvl="0"/>
            <a:r>
              <a:rPr lang="de-DE" dirty="0"/>
              <a:t>Last name</a:t>
            </a:r>
          </a:p>
        </p:txBody>
      </p:sp>
      <p:sp>
        <p:nvSpPr>
          <p:cNvPr id="10" name="Inhaltsplatzhalter 6"/>
          <p:cNvSpPr>
            <a:spLocks noGrp="1"/>
          </p:cNvSpPr>
          <p:nvPr>
            <p:ph sz="quarter" idx="20" hasCustomPrompt="1"/>
          </p:nvPr>
        </p:nvSpPr>
        <p:spPr>
          <a:xfrm>
            <a:off x="576000" y="4174452"/>
            <a:ext cx="1824000" cy="1368000"/>
          </a:xfrm>
        </p:spPr>
        <p:txBody>
          <a:bodyPr/>
          <a:lstStyle>
            <a:lvl1pPr marL="0" indent="0" algn="ctr">
              <a:buFontTx/>
              <a:buNone/>
              <a:defRPr sz="1400"/>
            </a:lvl1pPr>
          </a:lstStyle>
          <a:p>
            <a:pPr lvl="0"/>
            <a:r>
              <a:rPr lang="de-DE" dirty="0"/>
              <a:t>Insert profile picture: </a:t>
            </a:r>
          </a:p>
          <a:p>
            <a:pPr lvl="0"/>
            <a:r>
              <a:rPr lang="de-DE" dirty="0"/>
              <a:t>Cut images to 3,8 x 3,8 cm</a:t>
            </a:r>
          </a:p>
          <a:p>
            <a:pPr lvl="0"/>
            <a:r>
              <a:rPr lang="de-DE" dirty="0"/>
              <a:t>or use an image from cms.law</a:t>
            </a:r>
          </a:p>
        </p:txBody>
      </p:sp>
      <p:sp>
        <p:nvSpPr>
          <p:cNvPr id="11" name="Textplatzhalter 2"/>
          <p:cNvSpPr>
            <a:spLocks noGrp="1"/>
          </p:cNvSpPr>
          <p:nvPr>
            <p:ph idx="21"/>
          </p:nvPr>
        </p:nvSpPr>
        <p:spPr bwMode="auto">
          <a:xfrm>
            <a:off x="4556561" y="4174451"/>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2" name="Textplatzhalter 2"/>
          <p:cNvSpPr>
            <a:spLocks noGrp="1"/>
          </p:cNvSpPr>
          <p:nvPr>
            <p:ph idx="22"/>
          </p:nvPr>
        </p:nvSpPr>
        <p:spPr bwMode="auto">
          <a:xfrm>
            <a:off x="8256000" y="4174451"/>
            <a:ext cx="3360000" cy="199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3" name="Inhaltsplatzhalter 6"/>
          <p:cNvSpPr>
            <a:spLocks noGrp="1"/>
          </p:cNvSpPr>
          <p:nvPr>
            <p:ph sz="quarter" idx="23" hasCustomPrompt="1"/>
          </p:nvPr>
        </p:nvSpPr>
        <p:spPr>
          <a:xfrm>
            <a:off x="2387824" y="4174451"/>
            <a:ext cx="1824000" cy="1368000"/>
          </a:xfrm>
          <a:solidFill>
            <a:schemeClr val="accent3"/>
          </a:solidFill>
        </p:spPr>
        <p:txBody>
          <a:bodyPr lIns="108000" tIns="108000" rIns="108000" bIns="108000"/>
          <a:lstStyle>
            <a:lvl1pPr marL="0" indent="0" algn="l">
              <a:spcBef>
                <a:spcPts val="0"/>
              </a:spcBef>
              <a:buFontTx/>
              <a:buNone/>
              <a:defRPr sz="900" b="1" baseline="0">
                <a:solidFill>
                  <a:schemeClr val="bg1"/>
                </a:solidFill>
              </a:defRPr>
            </a:lvl1pPr>
          </a:lstStyle>
          <a:p>
            <a:pPr lvl="0"/>
            <a:r>
              <a:rPr lang="de-DE" dirty="0"/>
              <a:t>First </a:t>
            </a:r>
            <a:r>
              <a:rPr lang="de-DE" dirty="0" err="1"/>
              <a:t>name</a:t>
            </a:r>
            <a:r>
              <a:rPr lang="de-DE" dirty="0"/>
              <a:t> </a:t>
            </a:r>
          </a:p>
          <a:p>
            <a:pPr lvl="0"/>
            <a:r>
              <a:rPr lang="de-DE" dirty="0"/>
              <a:t>Last name</a:t>
            </a:r>
          </a:p>
        </p:txBody>
      </p:sp>
    </p:spTree>
    <p:extLst>
      <p:ext uri="{BB962C8B-B14F-4D97-AF65-F5344CB8AC3E}">
        <p14:creationId xmlns:p14="http://schemas.microsoft.com/office/powerpoint/2010/main" val="287438145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smtClean="0"/>
              <a:pPr/>
              <a:t>‹#›</a:t>
            </a:fld>
            <a:endParaRPr lang="en-GB" dirty="0"/>
          </a:p>
        </p:txBody>
      </p:sp>
      <p:sp>
        <p:nvSpPr>
          <p:cNvPr id="10" name="Textplatzhalter 8"/>
          <p:cNvSpPr>
            <a:spLocks noGrp="1"/>
          </p:cNvSpPr>
          <p:nvPr>
            <p:ph type="body" sz="quarter" idx="12" hasCustomPrompt="1"/>
          </p:nvPr>
        </p:nvSpPr>
        <p:spPr>
          <a:xfrm>
            <a:off x="576000" y="3492000"/>
            <a:ext cx="1824000" cy="2804108"/>
          </a:xfrm>
        </p:spPr>
        <p:txBody>
          <a:bodyPr/>
          <a:lstStyle>
            <a:lvl1pPr marL="0" indent="0">
              <a:spcBef>
                <a:spcPts val="0"/>
              </a:spcBef>
              <a:buNone/>
              <a:tabLst>
                <a:tab pos="176213" algn="l"/>
              </a:tabLst>
              <a:defRPr sz="900" baseline="0">
                <a:solidFill>
                  <a:srgbClr val="000000"/>
                </a:solidFill>
              </a:defRPr>
            </a:lvl1pPr>
            <a:lvl2pPr marL="648000">
              <a:defRPr/>
            </a:lvl2pPr>
            <a:lvl3pPr marL="900000">
              <a:defRPr/>
            </a:lvl3pPr>
            <a:lvl4pPr marL="1152000">
              <a:defRPr/>
            </a:lvl4pPr>
            <a:lvl5pPr marL="1404000">
              <a:defRPr/>
            </a:lvl5pPr>
          </a:lstStyle>
          <a:p>
            <a:pPr lvl="0"/>
            <a:r>
              <a:rPr lang="en-GB" noProof="0" dirty="0"/>
              <a:t>T	+49 ...</a:t>
            </a:r>
          </a:p>
          <a:p>
            <a:pPr lvl="0"/>
            <a:r>
              <a:rPr lang="de-DE" noProof="0" dirty="0"/>
              <a:t>F	+49 ...</a:t>
            </a:r>
          </a:p>
          <a:p>
            <a:pPr lvl="0"/>
            <a:endParaRPr lang="de-DE" noProof="0" dirty="0"/>
          </a:p>
          <a:p>
            <a:pPr lvl="0"/>
            <a:r>
              <a:rPr lang="de-DE" noProof="0" dirty="0"/>
              <a:t>surname.lastname@cms-xy.com</a:t>
            </a:r>
          </a:p>
          <a:p>
            <a:pPr lvl="0"/>
            <a:endParaRPr lang="de-DE" noProof="0" dirty="0"/>
          </a:p>
          <a:p>
            <a:pPr lvl="0"/>
            <a:r>
              <a:rPr lang="de-DE" noProof="0" dirty="0"/>
              <a:t>CMS Country</a:t>
            </a:r>
          </a:p>
          <a:p>
            <a:pPr lvl="0"/>
            <a:r>
              <a:rPr lang="de-DE" noProof="0" dirty="0"/>
              <a:t>Street No.</a:t>
            </a:r>
          </a:p>
          <a:p>
            <a:pPr lvl="0"/>
            <a:r>
              <a:rPr lang="de-DE" noProof="0" dirty="0"/>
              <a:t>Postal Code City</a:t>
            </a:r>
          </a:p>
          <a:p>
            <a:pPr lvl="0"/>
            <a:r>
              <a:rPr lang="de-DE" noProof="0" dirty="0"/>
              <a:t>Country</a:t>
            </a:r>
          </a:p>
          <a:p>
            <a:pPr lvl="0"/>
            <a:endParaRPr lang="de-DE" noProof="0" dirty="0"/>
          </a:p>
          <a:p>
            <a:pPr lvl="0"/>
            <a:r>
              <a:rPr lang="de-DE" noProof="0" dirty="0"/>
              <a:t>Languages</a:t>
            </a:r>
          </a:p>
        </p:txBody>
      </p:sp>
      <p:sp>
        <p:nvSpPr>
          <p:cNvPr id="11" name="Inhaltsplatzhalter 6"/>
          <p:cNvSpPr>
            <a:spLocks noGrp="1"/>
          </p:cNvSpPr>
          <p:nvPr>
            <p:ph sz="quarter" idx="16" hasCustomPrompt="1"/>
          </p:nvPr>
        </p:nvSpPr>
        <p:spPr>
          <a:xfrm>
            <a:off x="576000" y="1868400"/>
            <a:ext cx="1824000" cy="1368000"/>
          </a:xfrm>
        </p:spPr>
        <p:txBody>
          <a:bodyPr/>
          <a:lstStyle>
            <a:lvl1pPr marL="0" indent="0" algn="ctr">
              <a:buFontTx/>
              <a:buNone/>
              <a:defRPr sz="1400" baseline="0"/>
            </a:lvl1pPr>
          </a:lstStyle>
          <a:p>
            <a:pPr lvl="0"/>
            <a:r>
              <a:rPr lang="de-DE" dirty="0"/>
              <a:t>Insert profile picture</a:t>
            </a:r>
          </a:p>
          <a:p>
            <a:pPr lvl="0"/>
            <a:r>
              <a:rPr lang="de-DE" dirty="0"/>
              <a:t>Cut images to </a:t>
            </a:r>
          </a:p>
          <a:p>
            <a:pPr lvl="0"/>
            <a:r>
              <a:rPr lang="de-DE" dirty="0"/>
              <a:t>3,8 x 3,8 cm</a:t>
            </a:r>
          </a:p>
          <a:p>
            <a:pPr lvl="0"/>
            <a:r>
              <a:rPr lang="de-DE" dirty="0"/>
              <a:t>or use an image from cms.law</a:t>
            </a:r>
          </a:p>
        </p:txBody>
      </p:sp>
      <p:sp>
        <p:nvSpPr>
          <p:cNvPr id="12" name="Textplatzhalter 8"/>
          <p:cNvSpPr>
            <a:spLocks noGrp="1"/>
          </p:cNvSpPr>
          <p:nvPr>
            <p:ph type="body" sz="quarter" idx="20" hasCustomPrompt="1"/>
          </p:nvPr>
        </p:nvSpPr>
        <p:spPr>
          <a:xfrm>
            <a:off x="6335184" y="3492000"/>
            <a:ext cx="1824001" cy="2804108"/>
          </a:xfrm>
        </p:spPr>
        <p:txBody>
          <a:bodyPr/>
          <a:lstStyle>
            <a:lvl1pPr marL="0" indent="0">
              <a:spcBef>
                <a:spcPts val="0"/>
              </a:spcBef>
              <a:buNone/>
              <a:tabLst>
                <a:tab pos="176213" algn="l"/>
              </a:tabLst>
              <a:defRPr sz="900" baseline="0">
                <a:solidFill>
                  <a:srgbClr val="000000"/>
                </a:solidFill>
              </a:defRPr>
            </a:lvl1pPr>
            <a:lvl2pPr marL="648000">
              <a:defRPr/>
            </a:lvl2pPr>
            <a:lvl3pPr marL="900000">
              <a:defRPr/>
            </a:lvl3pPr>
            <a:lvl4pPr marL="1152000">
              <a:defRPr/>
            </a:lvl4pPr>
            <a:lvl5pPr marL="1404000">
              <a:defRPr/>
            </a:lvl5pPr>
          </a:lstStyle>
          <a:p>
            <a:pPr lvl="0"/>
            <a:r>
              <a:rPr lang="en-GB" noProof="0" dirty="0"/>
              <a:t>T	+49 ...</a:t>
            </a:r>
          </a:p>
          <a:p>
            <a:pPr lvl="0"/>
            <a:r>
              <a:rPr lang="de-DE" noProof="0" dirty="0"/>
              <a:t>F	+49 ...</a:t>
            </a:r>
          </a:p>
          <a:p>
            <a:pPr lvl="0"/>
            <a:endParaRPr lang="de-DE" noProof="0" dirty="0"/>
          </a:p>
          <a:p>
            <a:pPr lvl="0"/>
            <a:r>
              <a:rPr lang="de-DE" noProof="0" dirty="0"/>
              <a:t>surname.lastname@cms-xy.com</a:t>
            </a:r>
          </a:p>
          <a:p>
            <a:pPr lvl="0"/>
            <a:endParaRPr lang="de-DE" noProof="0" dirty="0"/>
          </a:p>
          <a:p>
            <a:pPr lvl="0"/>
            <a:r>
              <a:rPr lang="de-DE" noProof="0" dirty="0"/>
              <a:t>CMS Country</a:t>
            </a:r>
          </a:p>
          <a:p>
            <a:pPr lvl="0"/>
            <a:r>
              <a:rPr lang="de-DE" noProof="0" dirty="0"/>
              <a:t>Street No.</a:t>
            </a:r>
          </a:p>
          <a:p>
            <a:pPr lvl="0"/>
            <a:r>
              <a:rPr lang="de-DE" noProof="0" dirty="0"/>
              <a:t>Postal Code City</a:t>
            </a:r>
          </a:p>
          <a:p>
            <a:pPr lvl="0"/>
            <a:r>
              <a:rPr lang="de-DE" noProof="0" dirty="0"/>
              <a:t>Country</a:t>
            </a:r>
          </a:p>
          <a:p>
            <a:pPr lvl="0"/>
            <a:endParaRPr lang="de-DE" noProof="0" dirty="0"/>
          </a:p>
          <a:p>
            <a:pPr lvl="0"/>
            <a:r>
              <a:rPr lang="de-DE" noProof="0" dirty="0"/>
              <a:t>Languages</a:t>
            </a:r>
          </a:p>
        </p:txBody>
      </p:sp>
      <p:sp>
        <p:nvSpPr>
          <p:cNvPr id="13" name="Inhaltsplatzhalter 6"/>
          <p:cNvSpPr>
            <a:spLocks noGrp="1"/>
          </p:cNvSpPr>
          <p:nvPr>
            <p:ph sz="quarter" idx="21" hasCustomPrompt="1"/>
          </p:nvPr>
        </p:nvSpPr>
        <p:spPr>
          <a:xfrm>
            <a:off x="6335184" y="1868400"/>
            <a:ext cx="1824000" cy="1368000"/>
          </a:xfrm>
        </p:spPr>
        <p:txBody>
          <a:bodyPr/>
          <a:lstStyle>
            <a:lvl1pPr marL="0" indent="0" algn="ctr">
              <a:buFontTx/>
              <a:buNone/>
              <a:defRPr sz="1400" baseline="0"/>
            </a:lvl1pPr>
          </a:lstStyle>
          <a:p>
            <a:pPr lvl="0"/>
            <a:r>
              <a:rPr lang="de-DE" dirty="0"/>
              <a:t>Insert profile picture: </a:t>
            </a:r>
          </a:p>
          <a:p>
            <a:pPr lvl="0"/>
            <a:r>
              <a:rPr lang="de-DE" dirty="0"/>
              <a:t>Cut images to </a:t>
            </a:r>
          </a:p>
          <a:p>
            <a:pPr lvl="0"/>
            <a:r>
              <a:rPr lang="de-DE" dirty="0"/>
              <a:t>3,8 x 3,8 cm</a:t>
            </a:r>
          </a:p>
          <a:p>
            <a:pPr lvl="0"/>
            <a:r>
              <a:rPr lang="de-DE" dirty="0"/>
              <a:t>or use an image from cms.law</a:t>
            </a:r>
          </a:p>
        </p:txBody>
      </p:sp>
      <p:sp>
        <p:nvSpPr>
          <p:cNvPr id="14" name="Textplatzhalter 2"/>
          <p:cNvSpPr>
            <a:spLocks noGrp="1"/>
          </p:cNvSpPr>
          <p:nvPr>
            <p:ph idx="17"/>
          </p:nvPr>
        </p:nvSpPr>
        <p:spPr bwMode="auto">
          <a:xfrm>
            <a:off x="2878364" y="1868400"/>
            <a:ext cx="29856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8" name="Textplatzhalter 2"/>
          <p:cNvSpPr>
            <a:spLocks noGrp="1"/>
          </p:cNvSpPr>
          <p:nvPr>
            <p:ph idx="18"/>
          </p:nvPr>
        </p:nvSpPr>
        <p:spPr bwMode="auto">
          <a:xfrm>
            <a:off x="8637550" y="1868400"/>
            <a:ext cx="2983703"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1698064944"/>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disclaimer_slide_german_1">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33501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isclaimer_slide_german_1">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1536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el - Logo aligned - Text - 13pt">
    <p:spTree>
      <p:nvGrpSpPr>
        <p:cNvPr id="1" name=""/>
        <p:cNvGrpSpPr/>
        <p:nvPr/>
      </p:nvGrpSpPr>
      <p:grpSpPr>
        <a:xfrm>
          <a:off x="0" y="0"/>
          <a:ext cx="0" cy="0"/>
          <a:chOff x="0" y="0"/>
          <a:chExt cx="0" cy="0"/>
        </a:xfrm>
      </p:grpSpPr>
      <p:sp>
        <p:nvSpPr>
          <p:cNvPr id="3" name="Titel 2"/>
          <p:cNvSpPr>
            <a:spLocks noGrp="1"/>
          </p:cNvSpPr>
          <p:nvPr>
            <p:ph type="title"/>
          </p:nvPr>
        </p:nvSpPr>
        <p:spPr>
          <a:xfrm>
            <a:off x="691200" y="550800"/>
            <a:ext cx="9341237" cy="756000"/>
          </a:xfrm>
          <a:noFill/>
          <a:ln w="9525">
            <a:noFill/>
            <a:miter lim="800000"/>
            <a:headEnd/>
            <a:tailEnd/>
          </a:ln>
        </p:spPr>
        <p:txBody>
          <a:bodyPr vert="horz" wrap="square" lIns="0" tIns="45720" rIns="91440" bIns="45720" numCol="1" anchor="t" anchorCtr="0" compatLnSpc="1">
            <a:prstTxWarp prst="textNoShape">
              <a:avLst/>
            </a:prstTxWarp>
          </a:bodyPr>
          <a:lstStyle>
            <a:lvl1pPr algn="l">
              <a:defRPr lang="de-DE"/>
            </a:lvl1pPr>
          </a:lstStyle>
          <a:p>
            <a:pPr lvl="0"/>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5" name="Inhaltsplatzhalter 4"/>
          <p:cNvSpPr>
            <a:spLocks noGrp="1"/>
          </p:cNvSpPr>
          <p:nvPr>
            <p:ph sz="quarter" idx="13"/>
          </p:nvPr>
        </p:nvSpPr>
        <p:spPr>
          <a:xfrm>
            <a:off x="691200" y="1443600"/>
            <a:ext cx="10848000" cy="4860000"/>
          </a:xfrm>
        </p:spPr>
        <p:txBody>
          <a:bodyPr/>
          <a:lstStyle>
            <a:lvl1pPr marL="0" indent="0">
              <a:lnSpc>
                <a:spcPct val="102000"/>
              </a:lnSpc>
              <a:spcBef>
                <a:spcPts val="1200"/>
              </a:spcBef>
              <a:buNone/>
              <a:defRPr sz="1300"/>
            </a:lvl1pPr>
            <a:lvl2pPr marL="270000" indent="-270000">
              <a:lnSpc>
                <a:spcPct val="102000"/>
              </a:lnSpc>
              <a:spcBef>
                <a:spcPts val="900"/>
              </a:spcBef>
              <a:buFont typeface="Symbol" panose="05050102010706020507" pitchFamily="18" charset="2"/>
              <a:buChar char="-"/>
              <a:defRPr sz="1300"/>
            </a:lvl2pPr>
            <a:lvl3pPr marL="504000">
              <a:spcBef>
                <a:spcPts val="200"/>
              </a:spcBef>
              <a:defRPr sz="1300"/>
            </a:lvl3pPr>
            <a:lvl4pPr marL="738000">
              <a:spcBef>
                <a:spcPts val="300"/>
              </a:spcBef>
              <a:defRPr sz="1300"/>
            </a:lvl4pPr>
            <a:lvl5pPr marL="972000" indent="-234000">
              <a:spcBef>
                <a:spcPts val="300"/>
              </a:spcBef>
              <a:buFont typeface="Arial" panose="020B0604020202020204" pitchFamily="34" charset="0"/>
              <a:buChar char="•"/>
              <a:defRPr sz="1300"/>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6" name="Foliennummernplatzhalter 5" descr="CMSLegal_Footer_SlideNumber">
            <a:extLst>
              <a:ext uri="{FF2B5EF4-FFF2-40B4-BE49-F238E27FC236}">
                <a16:creationId xmlns:a16="http://schemas.microsoft.com/office/drawing/2014/main" id="{8185CBFD-CC23-491D-B89E-D6432037C739}"/>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1748216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_subtitle_content_two_third">
    <p:spTree>
      <p:nvGrpSpPr>
        <p:cNvPr id="1" name=""/>
        <p:cNvGrpSpPr/>
        <p:nvPr/>
      </p:nvGrpSpPr>
      <p:grpSpPr>
        <a:xfrm>
          <a:off x="0" y="0"/>
          <a:ext cx="0" cy="0"/>
          <a:chOff x="0" y="0"/>
          <a:chExt cx="0" cy="0"/>
        </a:xfrm>
      </p:grpSpPr>
      <p:sp>
        <p:nvSpPr>
          <p:cNvPr id="2" name="Titel 1"/>
          <p:cNvSpPr>
            <a:spLocks noGrp="1"/>
          </p:cNvSpPr>
          <p:nvPr>
            <p:ph type="title"/>
          </p:nvPr>
        </p:nvSpPr>
        <p:spPr>
          <a:xfrm>
            <a:off x="576000" y="547200"/>
            <a:ext cx="11040000" cy="720000"/>
          </a:xfrm>
        </p:spPr>
        <p:txBody>
          <a:bodyPr/>
          <a:lstStyle/>
          <a:p>
            <a:r>
              <a:rPr lang="de-DE"/>
              <a:t>Titelmasterformat durch Klicken bearbeiten</a:t>
            </a:r>
          </a:p>
        </p:txBody>
      </p:sp>
      <p:sp>
        <p:nvSpPr>
          <p:cNvPr id="3" name="Foliennummernplatzhalter 2"/>
          <p:cNvSpPr>
            <a:spLocks noGrp="1"/>
          </p:cNvSpPr>
          <p:nvPr>
            <p:ph type="sldNum" sz="quarter" idx="10"/>
          </p:nvPr>
        </p:nvSpPr>
        <p:spPr>
          <a:xfrm>
            <a:off x="576000" y="6537600"/>
            <a:ext cx="432000" cy="252000"/>
          </a:xfrm>
          <a:prstGeom prst="rect">
            <a:avLst/>
          </a:prstGeom>
        </p:spPr>
        <p:txBody>
          <a:bodyPr/>
          <a:lstStyle/>
          <a:p>
            <a:fld id="{C59E9118-33B1-4D54-B9F3-5B7DAEA597CD}" type="slidenum">
              <a:rPr lang="en-GB" smtClean="0"/>
              <a:pPr/>
              <a:t>‹#›</a:t>
            </a:fld>
            <a:endParaRPr lang="en-GB" dirty="0"/>
          </a:p>
        </p:txBody>
      </p:sp>
      <p:sp>
        <p:nvSpPr>
          <p:cNvPr id="5" name="Textplatzhalter 4"/>
          <p:cNvSpPr>
            <a:spLocks noGrp="1"/>
          </p:cNvSpPr>
          <p:nvPr>
            <p:ph type="body" sz="quarter" idx="11"/>
          </p:nvPr>
        </p:nvSpPr>
        <p:spPr>
          <a:xfrm>
            <a:off x="576000" y="1692000"/>
            <a:ext cx="11040000" cy="684000"/>
          </a:xfrm>
          <a:noFill/>
          <a:ln w="9525">
            <a:noFill/>
            <a:miter lim="800000"/>
            <a:headEnd/>
            <a:tailEnd/>
          </a:ln>
        </p:spPr>
        <p:txBody>
          <a:bodyPr vert="horz" wrap="square" lIns="0" tIns="0" rIns="0" bIns="0" numCol="1" anchor="t" anchorCtr="0" compatLnSpc="1">
            <a:prstTxWarp prst="textNoShape">
              <a:avLst/>
            </a:prstTxWarp>
          </a:bodyPr>
          <a:lstStyle>
            <a:lvl1pPr marL="176213" indent="-176213">
              <a:buNone/>
              <a:defRPr lang="de-DE" sz="1800" smtClean="0">
                <a:solidFill>
                  <a:schemeClr val="accent3"/>
                </a:solidFill>
              </a:defRPr>
            </a:lvl1pPr>
            <a:lvl2pPr>
              <a:defRPr lang="de-DE" sz="1800" smtClean="0">
                <a:solidFill>
                  <a:schemeClr val="accent3"/>
                </a:solidFill>
              </a:defRPr>
            </a:lvl2pPr>
            <a:lvl3pPr>
              <a:defRPr lang="de-DE" sz="1800" smtClean="0">
                <a:solidFill>
                  <a:schemeClr val="accent3"/>
                </a:solidFill>
              </a:defRPr>
            </a:lvl3pPr>
            <a:lvl4pPr>
              <a:defRPr lang="de-DE" sz="1800" smtClean="0">
                <a:solidFill>
                  <a:schemeClr val="accent3"/>
                </a:solidFill>
              </a:defRPr>
            </a:lvl4pPr>
            <a:lvl5pPr>
              <a:defRPr lang="de-DE" sz="1800">
                <a:solidFill>
                  <a:schemeClr val="accent3"/>
                </a:solidFill>
              </a:defRPr>
            </a:lvl5pPr>
          </a:lstStyle>
          <a:p>
            <a:pPr marL="0" lvl="0" indent="0"/>
            <a:r>
              <a:rPr lang="de-DE" dirty="0"/>
              <a:t>Textmasterformat bearbeiten</a:t>
            </a:r>
          </a:p>
        </p:txBody>
      </p:sp>
      <p:sp>
        <p:nvSpPr>
          <p:cNvPr id="7" name="Textplatzhalter 6"/>
          <p:cNvSpPr>
            <a:spLocks noGrp="1"/>
          </p:cNvSpPr>
          <p:nvPr>
            <p:ph type="body" sz="quarter" idx="12"/>
          </p:nvPr>
        </p:nvSpPr>
        <p:spPr>
          <a:xfrm>
            <a:off x="576000" y="2426401"/>
            <a:ext cx="6456000" cy="358757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919289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_subtitle_three_text_blocks">
    <p:spTree>
      <p:nvGrpSpPr>
        <p:cNvPr id="1" name=""/>
        <p:cNvGrpSpPr/>
        <p:nvPr/>
      </p:nvGrpSpPr>
      <p:grpSpPr>
        <a:xfrm>
          <a:off x="0" y="0"/>
          <a:ext cx="0" cy="0"/>
          <a:chOff x="0" y="0"/>
          <a:chExt cx="0" cy="0"/>
        </a:xfrm>
      </p:grpSpPr>
      <p:sp>
        <p:nvSpPr>
          <p:cNvPr id="2" name="Titel 1"/>
          <p:cNvSpPr>
            <a:spLocks noGrp="1"/>
          </p:cNvSpPr>
          <p:nvPr>
            <p:ph type="title"/>
          </p:nvPr>
        </p:nvSpPr>
        <p:spPr>
          <a:xfrm>
            <a:off x="576000" y="547200"/>
            <a:ext cx="11040000" cy="720000"/>
          </a:xfrm>
        </p:spPr>
        <p:txBody>
          <a:bodyPr/>
          <a:lstStyle/>
          <a:p>
            <a:r>
              <a:rPr lang="de-DE"/>
              <a:t>Titelmasterformat durch Klicken bearbeiten</a:t>
            </a:r>
          </a:p>
        </p:txBody>
      </p:sp>
      <p:sp>
        <p:nvSpPr>
          <p:cNvPr id="5" name="Textplatzhalter 4"/>
          <p:cNvSpPr>
            <a:spLocks noGrp="1"/>
          </p:cNvSpPr>
          <p:nvPr>
            <p:ph type="body" sz="quarter" idx="11"/>
          </p:nvPr>
        </p:nvSpPr>
        <p:spPr>
          <a:xfrm>
            <a:off x="576000" y="1515745"/>
            <a:ext cx="11040000" cy="914400"/>
          </a:xfrm>
        </p:spPr>
        <p:txBody>
          <a:bodyPr/>
          <a:lstStyle>
            <a:lvl1pPr marL="0" indent="0">
              <a:buNone/>
              <a:defRPr sz="1400">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stStyle>
          <a:p>
            <a:pPr lvl="0"/>
            <a:r>
              <a:rPr lang="de-DE" dirty="0"/>
              <a:t>Textmasterformat bearbeiten</a:t>
            </a:r>
          </a:p>
        </p:txBody>
      </p:sp>
      <p:sp>
        <p:nvSpPr>
          <p:cNvPr id="73" name="Textplatzhalter 72"/>
          <p:cNvSpPr>
            <a:spLocks noGrp="1"/>
          </p:cNvSpPr>
          <p:nvPr>
            <p:ph type="body" sz="quarter" idx="12"/>
          </p:nvPr>
        </p:nvSpPr>
        <p:spPr>
          <a:xfrm>
            <a:off x="576000" y="3132000"/>
            <a:ext cx="3456000" cy="3348000"/>
          </a:xfrm>
        </p:spPr>
        <p:txBody>
          <a:bodyPr/>
          <a:lstStyle>
            <a:lvl1pPr marL="0" indent="0">
              <a:buNone/>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5" name="Textplatzhalter 74"/>
          <p:cNvSpPr>
            <a:spLocks noGrp="1"/>
          </p:cNvSpPr>
          <p:nvPr>
            <p:ph type="body" sz="quarter" idx="13"/>
          </p:nvPr>
        </p:nvSpPr>
        <p:spPr>
          <a:xfrm>
            <a:off x="4368000" y="3132000"/>
            <a:ext cx="3456000" cy="3348000"/>
          </a:xfrm>
        </p:spPr>
        <p:txBody>
          <a:bodyPr/>
          <a:lstStyle>
            <a:lvl1pPr marL="0" indent="0">
              <a:buNone/>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 name="Textplatzhalter 76"/>
          <p:cNvSpPr>
            <a:spLocks noGrp="1"/>
          </p:cNvSpPr>
          <p:nvPr>
            <p:ph type="body" sz="quarter" idx="14"/>
          </p:nvPr>
        </p:nvSpPr>
        <p:spPr>
          <a:xfrm>
            <a:off x="8160000" y="3132000"/>
            <a:ext cx="3456000" cy="3348000"/>
          </a:xfrm>
        </p:spPr>
        <p:txBody>
          <a:bodyPr/>
          <a:lstStyle>
            <a:lvl1pPr marL="0" indent="0">
              <a:buNone/>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descr="CMSLegal_Footer_SlideNumber">
            <a:extLst>
              <a:ext uri="{FF2B5EF4-FFF2-40B4-BE49-F238E27FC236}">
                <a16:creationId xmlns:a16="http://schemas.microsoft.com/office/drawing/2014/main" id="{8679C5AC-BBF8-4581-B5F0-00733B8B53EA}"/>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57988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3722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_slide_with_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E08A30-FF17-45D1-976D-5C8C667E545B}"/>
              </a:ext>
            </a:extLst>
          </p:cNvPr>
          <p:cNvSpPr>
            <a:spLocks noGrp="1"/>
          </p:cNvSpPr>
          <p:nvPr>
            <p:ph type="pic" sz="quarter" idx="11" hasCustomPrompt="1"/>
            <p:custDataLst>
              <p:tags r:id="rId1"/>
            </p:custDataLst>
          </p:nvPr>
        </p:nvSpPr>
        <p:spPr>
          <a:xfrm>
            <a:off x="0" y="0"/>
            <a:ext cx="12192000" cy="6858000"/>
          </a:xfrm>
          <a:blipFill>
            <a:blip r:embed="rId7"/>
            <a:stretch>
              <a:fillRect/>
            </a:stretch>
          </a:blipFill>
        </p:spPr>
        <p:txBody>
          <a:bodyPr/>
          <a:lstStyle>
            <a:lvl1pPr>
              <a:defRPr/>
            </a:lvl1pPr>
          </a:lstStyle>
          <a:p>
            <a:r>
              <a:rPr lang="en-GB" dirty="0"/>
              <a:t>&lt;&lt;Image.ImagePath&gt;&gt;</a:t>
            </a:r>
          </a:p>
        </p:txBody>
      </p:sp>
      <p:sp>
        <p:nvSpPr>
          <p:cNvPr id="13" name="Text Placeholder 12">
            <a:extLst>
              <a:ext uri="{FF2B5EF4-FFF2-40B4-BE49-F238E27FC236}">
                <a16:creationId xmlns:a16="http://schemas.microsoft.com/office/drawing/2014/main" id="{36B9EAC9-ABE8-4A8F-B30F-A5711D995D28}"/>
              </a:ext>
            </a:extLst>
          </p:cNvPr>
          <p:cNvSpPr>
            <a:spLocks noGrp="1"/>
          </p:cNvSpPr>
          <p:nvPr>
            <p:ph type="body" sz="quarter" idx="13" hasCustomPrompt="1"/>
            <p:custDataLst>
              <p:tags r:id="rId2"/>
            </p:custDataLst>
          </p:nvPr>
        </p:nvSpPr>
        <p:spPr>
          <a:xfrm>
            <a:off x="575734" y="1556792"/>
            <a:ext cx="9599084" cy="935037"/>
          </a:xfrm>
        </p:spPr>
        <p:txBody>
          <a:bodyPr anchor="b" anchorCtr="0"/>
          <a:lstStyle>
            <a:lvl1pPr>
              <a:defRPr sz="2400"/>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p:ph type="body" sz="quarter" idx="14" hasCustomPrompt="1"/>
            <p:custDataLst>
              <p:tags r:id="rId3"/>
            </p:custDataLst>
          </p:nvPr>
        </p:nvSpPr>
        <p:spPr>
          <a:xfrm>
            <a:off x="575734" y="2747964"/>
            <a:ext cx="9599084" cy="935037"/>
          </a:xfrm>
        </p:spPr>
        <p:txBody>
          <a:bodyPr/>
          <a:lstStyle>
            <a:lvl1pPr>
              <a:defRPr sz="1800"/>
            </a:lvl1pPr>
            <a:lvl2pPr>
              <a:defRPr sz="1800"/>
            </a:lvl2pPr>
            <a:lvl3pPr>
              <a:defRPr sz="1800"/>
            </a:lvl3pPr>
            <a:lvl4pPr>
              <a:defRPr sz="1800"/>
            </a:lvl4pPr>
            <a:lvl5pPr>
              <a:defRPr sz="1800"/>
            </a:lvl5pPr>
          </a:lstStyle>
          <a:p>
            <a:pPr lvl="0"/>
            <a:r>
              <a:rPr lang="en-US" dirty="0"/>
              <a:t>&lt;&lt;</a:t>
            </a:r>
            <a:r>
              <a:rPr lang="en-US" dirty="0" err="1"/>
              <a:t>Subitle.Text</a:t>
            </a:r>
            <a:r>
              <a:rPr lang="en-US" dirty="0"/>
              <a:t>&gt;&gt;</a:t>
            </a:r>
          </a:p>
        </p:txBody>
      </p:sp>
      <p:sp>
        <p:nvSpPr>
          <p:cNvPr id="6" name="Text Placeholder 5">
            <a:extLst>
              <a:ext uri="{FF2B5EF4-FFF2-40B4-BE49-F238E27FC236}">
                <a16:creationId xmlns:a16="http://schemas.microsoft.com/office/drawing/2014/main" id="{0692DEDB-C367-4EBD-92B0-39361A4F1AE9}"/>
              </a:ext>
            </a:extLst>
          </p:cNvPr>
          <p:cNvSpPr>
            <a:spLocks noGrp="1"/>
          </p:cNvSpPr>
          <p:nvPr>
            <p:ph type="body" sz="quarter" idx="15" hasCustomPrompt="1"/>
            <p:custDataLst>
              <p:tags r:id="rId4"/>
            </p:custDataLst>
          </p:nvPr>
        </p:nvSpPr>
        <p:spPr>
          <a:xfrm>
            <a:off x="575733" y="6308726"/>
            <a:ext cx="10991851" cy="549275"/>
          </a:xfrm>
        </p:spPr>
        <p:txBody>
          <a:bodyPr/>
          <a:lstStyle>
            <a:lvl1pPr>
              <a:defRPr sz="1300"/>
            </a:lvl1pPr>
          </a:lstStyle>
          <a:p>
            <a:pPr lvl="0"/>
            <a:r>
              <a:rPr lang="en-US" dirty="0"/>
              <a:t>&lt;&lt;Footer </a:t>
            </a:r>
            <a:r>
              <a:rPr lang="en-US" dirty="0" err="1"/>
              <a:t>Text.Text</a:t>
            </a:r>
            <a:r>
              <a:rPr lang="en-US" dirty="0"/>
              <a:t> (Template)&gt;&gt;</a:t>
            </a:r>
          </a:p>
        </p:txBody>
      </p:sp>
      <p:sp>
        <p:nvSpPr>
          <p:cNvPr id="10" name="Picture Placeholder 15">
            <a:extLst>
              <a:ext uri="{FF2B5EF4-FFF2-40B4-BE49-F238E27FC236}">
                <a16:creationId xmlns:a16="http://schemas.microsoft.com/office/drawing/2014/main" id="{63911939-E668-447D-82E0-7A53C0F8C0F7}"/>
              </a:ext>
            </a:extLst>
          </p:cNvPr>
          <p:cNvSpPr>
            <a:spLocks noGrp="1"/>
          </p:cNvSpPr>
          <p:nvPr>
            <p:ph type="pic" sz="quarter" idx="18" hasCustomPrompt="1"/>
            <p:custDataLst>
              <p:tags r:id="rId5"/>
            </p:custDataLst>
          </p:nvPr>
        </p:nvSpPr>
        <p:spPr>
          <a:xfrm>
            <a:off x="575734" y="404813"/>
            <a:ext cx="11036300" cy="647700"/>
          </a:xfrm>
        </p:spPr>
        <p:txBody>
          <a:bodyPr/>
          <a:lstStyle>
            <a:lvl1pPr algn="r">
              <a:defRPr>
                <a:solidFill>
                  <a:schemeClr val="tx1"/>
                </a:solidFill>
              </a:defRPr>
            </a:lvl1pPr>
          </a:lstStyle>
          <a:p>
            <a:r>
              <a:rPr lang="en-GB" dirty="0"/>
              <a:t>&lt;&lt;Logo&gt;&gt;</a:t>
            </a:r>
          </a:p>
        </p:txBody>
      </p:sp>
    </p:spTree>
    <p:extLst>
      <p:ext uri="{BB962C8B-B14F-4D97-AF65-F5344CB8AC3E}">
        <p14:creationId xmlns:p14="http://schemas.microsoft.com/office/powerpoint/2010/main" val="34428454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00057A-E6CE-4B8D-A6A4-FC8A5F950385}"/>
              </a:ext>
            </a:extLst>
          </p:cNvPr>
          <p:cNvSpPr>
            <a:spLocks noGrp="1"/>
          </p:cNvSpPr>
          <p:nvPr>
            <p:ph type="pic" sz="quarter" idx="19" hasCustomPrompt="1"/>
            <p:custDataLst>
              <p:tags r:id="rId1"/>
            </p:custDataLst>
          </p:nvPr>
        </p:nvSpPr>
        <p:spPr>
          <a:xfrm>
            <a:off x="0" y="0"/>
            <a:ext cx="12192000" cy="6858000"/>
          </a:xfrm>
          <a:blipFill>
            <a:blip r:embed="rId8"/>
            <a:stretch>
              <a:fillRect/>
            </a:stretch>
          </a:blipFill>
        </p:spPr>
        <p:txBody>
          <a:bodyPr/>
          <a:lstStyle>
            <a:lvl1pPr>
              <a:defRPr/>
            </a:lvl1pPr>
          </a:lstStyle>
          <a:p>
            <a:r>
              <a:rPr lang="en-GB" dirty="0"/>
              <a:t>&lt;&lt;Image.ImagePath&gt;&gt;</a:t>
            </a:r>
          </a:p>
        </p:txBody>
      </p:sp>
      <p:sp>
        <p:nvSpPr>
          <p:cNvPr id="9" name="Text Placeholder 9">
            <a:extLst>
              <a:ext uri="{FF2B5EF4-FFF2-40B4-BE49-F238E27FC236}">
                <a16:creationId xmlns:a16="http://schemas.microsoft.com/office/drawing/2014/main" id="{0324591D-05AA-4BBB-B9EC-ACE696054674}"/>
              </a:ext>
            </a:extLst>
          </p:cNvPr>
          <p:cNvSpPr>
            <a:spLocks noGrp="1"/>
          </p:cNvSpPr>
          <p:nvPr>
            <p:ph type="body" sz="quarter" idx="16" hasCustomPrompt="1"/>
            <p:custDataLst>
              <p:tags r:id="rId2"/>
            </p:custDataLst>
          </p:nvPr>
        </p:nvSpPr>
        <p:spPr>
          <a:xfrm>
            <a:off x="575733" y="4270375"/>
            <a:ext cx="9601200" cy="935038"/>
          </a:xfrm>
        </p:spPr>
        <p:txBody>
          <a:bodyPr anchor="b" anchorCtr="0"/>
          <a:lstStyle>
            <a:lvl1pPr>
              <a:defRPr sz="2000" b="1">
                <a:solidFill>
                  <a:schemeClr val="tx1"/>
                </a:solidFill>
              </a:defRPr>
            </a:lvl1pPr>
          </a:lstStyle>
          <a:p>
            <a:pPr lvl="0"/>
            <a:r>
              <a:rPr lang="en-US" dirty="0"/>
              <a:t>&lt;&lt;</a:t>
            </a:r>
            <a:r>
              <a:rPr lang="en-US" dirty="0" err="1"/>
              <a:t>Title.Text</a:t>
            </a:r>
            <a:r>
              <a:rPr lang="en-US" dirty="0"/>
              <a:t>&gt;&gt;</a:t>
            </a:r>
          </a:p>
        </p:txBody>
      </p:sp>
      <p:sp>
        <p:nvSpPr>
          <p:cNvPr id="13" name="Text Placeholder 13">
            <a:extLst>
              <a:ext uri="{FF2B5EF4-FFF2-40B4-BE49-F238E27FC236}">
                <a16:creationId xmlns:a16="http://schemas.microsoft.com/office/drawing/2014/main" id="{5C07212C-FA3A-4BC1-9591-63C493300D5F}"/>
              </a:ext>
            </a:extLst>
          </p:cNvPr>
          <p:cNvSpPr>
            <a:spLocks noGrp="1"/>
          </p:cNvSpPr>
          <p:nvPr>
            <p:ph type="body" sz="quarter" idx="17" hasCustomPrompt="1"/>
            <p:custDataLst>
              <p:tags r:id="rId3"/>
            </p:custDataLst>
          </p:nvPr>
        </p:nvSpPr>
        <p:spPr>
          <a:xfrm>
            <a:off x="575734" y="5378450"/>
            <a:ext cx="9599084" cy="935038"/>
          </a:xfrm>
        </p:spPr>
        <p:txBody>
          <a:bodyPr/>
          <a:lstStyle>
            <a:lvl1pPr>
              <a:defRPr sz="1400">
                <a:solidFill>
                  <a:schemeClr val="tx1"/>
                </a:solidFill>
              </a:defRPr>
            </a:lvl1pPr>
            <a:lvl2pPr>
              <a:defRPr sz="1800"/>
            </a:lvl2pPr>
            <a:lvl3pPr>
              <a:defRPr sz="1800"/>
            </a:lvl3pPr>
            <a:lvl4pPr>
              <a:defRPr sz="1800"/>
            </a:lvl4pPr>
            <a:lvl5pPr>
              <a:defRPr sz="1800"/>
            </a:lvl5pPr>
          </a:lstStyle>
          <a:p>
            <a:pPr lvl="0"/>
            <a:r>
              <a:rPr lang="en-US" dirty="0"/>
              <a:t>&lt;&lt;</a:t>
            </a:r>
            <a:r>
              <a:rPr lang="en-US" dirty="0" err="1"/>
              <a:t>Subtitle.Text</a:t>
            </a:r>
            <a:r>
              <a:rPr lang="en-US" dirty="0"/>
              <a:t>&gt;&gt;</a:t>
            </a:r>
          </a:p>
        </p:txBody>
      </p:sp>
      <p:sp>
        <p:nvSpPr>
          <p:cNvPr id="11" name="Picture Placeholder 15">
            <a:extLst>
              <a:ext uri="{FF2B5EF4-FFF2-40B4-BE49-F238E27FC236}">
                <a16:creationId xmlns:a16="http://schemas.microsoft.com/office/drawing/2014/main" id="{D38CBF81-90A3-440C-8E44-69F62690D537}"/>
              </a:ext>
            </a:extLst>
          </p:cNvPr>
          <p:cNvSpPr>
            <a:spLocks noGrp="1"/>
          </p:cNvSpPr>
          <p:nvPr>
            <p:ph type="pic" sz="quarter" idx="18" hasCustomPrompt="1"/>
            <p:custDataLst>
              <p:tags r:id="rId4"/>
            </p:custDataLst>
          </p:nvPr>
        </p:nvSpPr>
        <p:spPr>
          <a:xfrm>
            <a:off x="575734" y="404813"/>
            <a:ext cx="11036300" cy="647700"/>
          </a:xfrm>
        </p:spPr>
        <p:txBody>
          <a:bodyPr/>
          <a:lstStyle>
            <a:lvl1pPr algn="r">
              <a:defRPr>
                <a:solidFill>
                  <a:schemeClr val="tx1"/>
                </a:solidFill>
              </a:defRPr>
            </a:lvl1pPr>
          </a:lstStyle>
          <a:p>
            <a:r>
              <a:rPr lang="en-US" dirty="0"/>
              <a:t>&lt;&lt;Logo&gt;&gt;</a:t>
            </a:r>
            <a:endParaRPr lang="en-GB" dirty="0"/>
          </a:p>
        </p:txBody>
      </p:sp>
      <p:sp>
        <p:nvSpPr>
          <p:cNvPr id="10"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accent5"/>
                </a:solidFill>
                <a:latin typeface="Arial" pitchFamily="34" charset="0"/>
                <a:cs typeface="Arial" pitchFamily="34" charset="0"/>
              </a:defRPr>
            </a:lvl1pPr>
          </a:lstStyle>
          <a:p>
            <a:pPr defTabSz="914400"/>
            <a:fld id="{C59E9118-33B1-4D54-B9F3-5B7DAEA597CD}" type="slidenum">
              <a:rPr lang="en-GB" smtClean="0">
                <a:solidFill>
                  <a:srgbClr val="808080"/>
                </a:solidFill>
              </a:rPr>
              <a:pPr defTabSz="914400"/>
              <a:t>‹#›</a:t>
            </a:fld>
            <a:endParaRPr lang="en-GB" dirty="0">
              <a:solidFill>
                <a:srgbClr val="808080"/>
              </a:solidFill>
            </a:endParaRPr>
          </a:p>
        </p:txBody>
      </p:sp>
      <p:sp>
        <p:nvSpPr>
          <p:cNvPr id="4" name="Text Placeholder 3">
            <a:extLst>
              <a:ext uri="{FF2B5EF4-FFF2-40B4-BE49-F238E27FC236}">
                <a16:creationId xmlns:a16="http://schemas.microsoft.com/office/drawing/2014/main" id="{2331BC30-3FA4-442E-A5A0-2816C6B20AC8}"/>
              </a:ext>
            </a:extLst>
          </p:cNvPr>
          <p:cNvSpPr>
            <a:spLocks noGrp="1"/>
          </p:cNvSpPr>
          <p:nvPr>
            <p:ph type="body" sz="quarter" idx="20" hasCustomPrompt="1"/>
            <p:custDataLst>
              <p:tags r:id="rId5"/>
            </p:custDataLst>
          </p:nvPr>
        </p:nvSpPr>
        <p:spPr>
          <a:xfrm>
            <a:off x="1016568" y="6537188"/>
            <a:ext cx="5084233" cy="252413"/>
          </a:xfrm>
        </p:spPr>
        <p:txBody>
          <a:bodyPr/>
          <a:lstStyle>
            <a:lvl1pPr>
              <a:defRPr sz="1000">
                <a:solidFill>
                  <a:schemeClr val="accent5"/>
                </a:solidFill>
              </a:defRPr>
            </a:lvl1pPr>
            <a:lvl2pPr>
              <a:defRPr sz="1000">
                <a:solidFill>
                  <a:schemeClr val="accent5"/>
                </a:solidFill>
              </a:defRPr>
            </a:lvl2pPr>
            <a:lvl3pPr>
              <a:defRPr sz="1000">
                <a:solidFill>
                  <a:schemeClr val="accent5"/>
                </a:solidFill>
              </a:defRPr>
            </a:lvl3pPr>
            <a:lvl4pPr>
              <a:defRPr sz="1000">
                <a:solidFill>
                  <a:schemeClr val="accent5"/>
                </a:solidFill>
              </a:defRPr>
            </a:lvl4pPr>
            <a:lvl5pPr>
              <a:defRPr sz="1000">
                <a:solidFill>
                  <a:schemeClr val="accent5"/>
                </a:solidFill>
              </a:defRPr>
            </a:lvl5pPr>
          </a:lstStyle>
          <a:p>
            <a:pPr lvl="0"/>
            <a:r>
              <a:rPr lang="en-US" dirty="0"/>
              <a:t>&lt;&lt;Footer </a:t>
            </a:r>
            <a:r>
              <a:rPr lang="en-US" dirty="0" err="1"/>
              <a:t>Text.Text</a:t>
            </a:r>
            <a:r>
              <a:rPr lang="en-US" dirty="0"/>
              <a:t> (Template)&gt;&gt;</a:t>
            </a:r>
          </a:p>
        </p:txBody>
      </p:sp>
      <p:sp>
        <p:nvSpPr>
          <p:cNvPr id="6" name="Text Placeholder 5">
            <a:extLst>
              <a:ext uri="{FF2B5EF4-FFF2-40B4-BE49-F238E27FC236}">
                <a16:creationId xmlns:a16="http://schemas.microsoft.com/office/drawing/2014/main" id="{5F26BCBC-9F62-49F4-A655-BD9A0C061536}"/>
              </a:ext>
            </a:extLst>
          </p:cNvPr>
          <p:cNvSpPr>
            <a:spLocks noGrp="1"/>
          </p:cNvSpPr>
          <p:nvPr>
            <p:ph type="body" sz="quarter" idx="21" hasCustomPrompt="1"/>
            <p:custDataLst>
              <p:tags r:id="rId6"/>
            </p:custDataLst>
          </p:nvPr>
        </p:nvSpPr>
        <p:spPr>
          <a:xfrm>
            <a:off x="6192010" y="6537326"/>
            <a:ext cx="5420023" cy="252413"/>
          </a:xfrm>
        </p:spPr>
        <p:txBody>
          <a:bodyPr/>
          <a:lstStyle>
            <a:lvl1pPr algn="r">
              <a:defRPr sz="1000">
                <a:solidFill>
                  <a:schemeClr val="accent5"/>
                </a:solidFill>
              </a:defRPr>
            </a:lvl1pPr>
          </a:lstStyle>
          <a:p>
            <a:pPr lvl="0"/>
            <a:r>
              <a:rPr lang="en-US"/>
              <a:t>&lt;&lt;Country.Name&gt;&gt;</a:t>
            </a:r>
            <a:endParaRPr lang="en-US" dirty="0"/>
          </a:p>
        </p:txBody>
      </p:sp>
    </p:spTree>
    <p:extLst>
      <p:ext uri="{BB962C8B-B14F-4D97-AF65-F5344CB8AC3E}">
        <p14:creationId xmlns:p14="http://schemas.microsoft.com/office/powerpoint/2010/main" val="1766078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7"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accent5"/>
                </a:solidFill>
                <a:latin typeface="Arial" pitchFamily="34" charset="0"/>
                <a:cs typeface="Arial" pitchFamily="34" charset="0"/>
              </a:defRPr>
            </a:lvl1pPr>
          </a:lstStyle>
          <a:p>
            <a:pPr defTabSz="914400"/>
            <a:fld id="{C59E9118-33B1-4D54-B9F3-5B7DAEA597CD}" type="slidenum">
              <a:rPr lang="en-GB" smtClean="0">
                <a:solidFill>
                  <a:srgbClr val="808080"/>
                </a:solidFill>
              </a:rPr>
              <a:pPr defTabSz="914400"/>
              <a:t>‹#›</a:t>
            </a:fld>
            <a:endParaRPr lang="en-GB" dirty="0">
              <a:solidFill>
                <a:srgbClr val="808080"/>
              </a:solidFill>
            </a:endParaRPr>
          </a:p>
        </p:txBody>
      </p:sp>
      <p:sp>
        <p:nvSpPr>
          <p:cNvPr id="8" name="TextBox 12" descr="CMSLegal_Footer_Text_Date"/>
          <p:cNvSpPr txBox="1"/>
          <p:nvPr userDrawn="1">
            <p:custDataLst>
              <p:tags r:id="rId1"/>
            </p:custDataLst>
          </p:nvPr>
        </p:nvSpPr>
        <p:spPr>
          <a:xfrm>
            <a:off x="1017600" y="6537600"/>
            <a:ext cx="5078400" cy="252000"/>
          </a:xfrm>
          <a:prstGeom prst="rect">
            <a:avLst/>
          </a:prstGeom>
          <a:noFill/>
          <a:ln>
            <a:noFill/>
          </a:ln>
        </p:spPr>
        <p:txBody>
          <a:bodyPr wrap="square" lIns="0" tIns="0" rIns="0" bIns="0" rtlCol="0">
            <a:noAutofit/>
          </a:bodyPr>
          <a:lstStyle/>
          <a:p>
            <a:pPr defTabSz="914400"/>
            <a:r>
              <a:rPr lang="en-GB" sz="1000" dirty="0">
                <a:solidFill>
                  <a:srgbClr val="808080"/>
                </a:solidFill>
                <a:cs typeface="Arial" pitchFamily="34" charset="0"/>
              </a:rPr>
              <a:t>&lt;&lt;Footer Text.Text (Template)&gt;&gt;</a:t>
            </a:r>
          </a:p>
        </p:txBody>
      </p:sp>
      <p:sp>
        <p:nvSpPr>
          <p:cNvPr id="9" name="TextBox 12" descr="CMSLegal_Footer_Firm"/>
          <p:cNvSpPr txBox="1"/>
          <p:nvPr userDrawn="1">
            <p:custDataLst>
              <p:tags r:id="rId2"/>
            </p:custDataLst>
          </p:nvPr>
        </p:nvSpPr>
        <p:spPr>
          <a:xfrm>
            <a:off x="6100800" y="6537600"/>
            <a:ext cx="5510400" cy="252000"/>
          </a:xfrm>
          <a:prstGeom prst="rect">
            <a:avLst/>
          </a:prstGeom>
          <a:noFill/>
          <a:ln>
            <a:noFill/>
          </a:ln>
        </p:spPr>
        <p:txBody>
          <a:bodyPr wrap="square" lIns="0" tIns="0" rIns="0" bIns="0" rtlCol="0">
            <a:noAutofit/>
          </a:bodyPr>
          <a:lstStyle/>
          <a:p>
            <a:pPr algn="r" defTabSz="914400"/>
            <a:r>
              <a:rPr lang="en-GB" sz="1000" dirty="0">
                <a:solidFill>
                  <a:srgbClr val="808080"/>
                </a:solidFill>
                <a:cs typeface="Arial" pitchFamily="34" charset="0"/>
              </a:rPr>
              <a:t>&lt;&lt;Country.Name&gt;&gt;</a:t>
            </a:r>
          </a:p>
        </p:txBody>
      </p:sp>
      <p:sp>
        <p:nvSpPr>
          <p:cNvPr id="10" name="Text Placeholder 9">
            <a:extLst>
              <a:ext uri="{FF2B5EF4-FFF2-40B4-BE49-F238E27FC236}">
                <a16:creationId xmlns:a16="http://schemas.microsoft.com/office/drawing/2014/main" id="{4992CBD3-E80F-4C45-9BA9-82884B562B1A}"/>
              </a:ext>
            </a:extLst>
          </p:cNvPr>
          <p:cNvSpPr>
            <a:spLocks noGrp="1"/>
          </p:cNvSpPr>
          <p:nvPr>
            <p:ph type="body" sz="quarter" idx="16" hasCustomPrompt="1"/>
            <p:custDataLst>
              <p:tags r:id="rId3"/>
            </p:custDataLst>
          </p:nvPr>
        </p:nvSpPr>
        <p:spPr>
          <a:xfrm>
            <a:off x="575733" y="4270375"/>
            <a:ext cx="9601200" cy="935038"/>
          </a:xfrm>
        </p:spPr>
        <p:txBody>
          <a:bodyPr anchor="b" anchorCtr="0"/>
          <a:lstStyle>
            <a:lvl1pPr>
              <a:defRPr sz="2000" b="1"/>
            </a:lvl1pPr>
          </a:lstStyle>
          <a:p>
            <a:pPr lvl="0"/>
            <a:r>
              <a:rPr lang="en-US" dirty="0"/>
              <a:t>&lt;&lt;</a:t>
            </a:r>
            <a:r>
              <a:rPr lang="en-US" dirty="0" err="1"/>
              <a:t>Title.Text</a:t>
            </a:r>
            <a:r>
              <a:rPr lang="en-US" dirty="0"/>
              <a:t>&gt;&gt;</a:t>
            </a:r>
          </a:p>
        </p:txBody>
      </p:sp>
      <p:sp>
        <p:nvSpPr>
          <p:cNvPr id="14" name="Text Placeholder 13">
            <a:extLst>
              <a:ext uri="{FF2B5EF4-FFF2-40B4-BE49-F238E27FC236}">
                <a16:creationId xmlns:a16="http://schemas.microsoft.com/office/drawing/2014/main" id="{E8EB2DA0-29E0-4B97-BD9A-D5D4E39A4614}"/>
              </a:ext>
            </a:extLst>
          </p:cNvPr>
          <p:cNvSpPr>
            <a:spLocks noGrp="1"/>
          </p:cNvSpPr>
          <p:nvPr>
            <p:ph type="body" sz="quarter" idx="17" hasCustomPrompt="1"/>
            <p:custDataLst>
              <p:tags r:id="rId4"/>
            </p:custDataLst>
          </p:nvPr>
        </p:nvSpPr>
        <p:spPr>
          <a:xfrm>
            <a:off x="575734" y="5378450"/>
            <a:ext cx="9599084" cy="935038"/>
          </a:xfrm>
        </p:spPr>
        <p:txBody>
          <a:bodyPr/>
          <a:lstStyle>
            <a:lvl1pPr>
              <a:defRPr sz="1400"/>
            </a:lvl1pPr>
            <a:lvl2pPr>
              <a:defRPr sz="1800"/>
            </a:lvl2pPr>
            <a:lvl3pPr>
              <a:defRPr sz="1800"/>
            </a:lvl3pPr>
            <a:lvl4pPr>
              <a:defRPr sz="1800"/>
            </a:lvl4pPr>
            <a:lvl5pPr>
              <a:defRPr sz="1800"/>
            </a:lvl5pPr>
          </a:lstStyle>
          <a:p>
            <a:pPr lvl="0"/>
            <a:r>
              <a:rPr lang="en-US"/>
              <a:t>&lt;&lt;Subtitle.Text&gt;&gt;</a:t>
            </a:r>
            <a:endParaRPr lang="en-US" dirty="0"/>
          </a:p>
        </p:txBody>
      </p:sp>
      <p:sp>
        <p:nvSpPr>
          <p:cNvPr id="16" name="Picture Placeholder 15">
            <a:extLst>
              <a:ext uri="{FF2B5EF4-FFF2-40B4-BE49-F238E27FC236}">
                <a16:creationId xmlns:a16="http://schemas.microsoft.com/office/drawing/2014/main" id="{4C9E6400-74A5-4BC6-BA09-A18A8DC4E839}"/>
              </a:ext>
            </a:extLst>
          </p:cNvPr>
          <p:cNvSpPr>
            <a:spLocks noGrp="1"/>
          </p:cNvSpPr>
          <p:nvPr>
            <p:ph type="pic" sz="quarter" idx="18" hasCustomPrompt="1"/>
            <p:custDataLst>
              <p:tags r:id="rId5"/>
            </p:custDataLst>
          </p:nvPr>
        </p:nvSpPr>
        <p:spPr>
          <a:xfrm>
            <a:off x="575734" y="404813"/>
            <a:ext cx="11036300" cy="647700"/>
          </a:xfrm>
        </p:spPr>
        <p:txBody>
          <a:bodyPr/>
          <a:lstStyle>
            <a:lvl1pPr algn="r">
              <a:defRPr/>
            </a:lvl1pPr>
          </a:lstStyle>
          <a:p>
            <a:r>
              <a:rPr lang="en-US" dirty="0"/>
              <a:t>&lt;&lt;Logo&gt;&gt;</a:t>
            </a:r>
            <a:endParaRPr lang="en-GB" dirty="0"/>
          </a:p>
        </p:txBody>
      </p:sp>
      <p:sp>
        <p:nvSpPr>
          <p:cNvPr id="18" name="Picture Placeholder 17">
            <a:extLst>
              <a:ext uri="{FF2B5EF4-FFF2-40B4-BE49-F238E27FC236}">
                <a16:creationId xmlns:a16="http://schemas.microsoft.com/office/drawing/2014/main" id="{23C9E994-BCD6-41E4-A881-8A105EFA4BF5}"/>
              </a:ext>
            </a:extLst>
          </p:cNvPr>
          <p:cNvSpPr>
            <a:spLocks noGrp="1"/>
          </p:cNvSpPr>
          <p:nvPr>
            <p:ph type="pic" sz="quarter" idx="19"/>
            <p:custDataLst>
              <p:tags r:id="rId6"/>
            </p:custDataLst>
          </p:nvPr>
        </p:nvSpPr>
        <p:spPr>
          <a:xfrm>
            <a:off x="284691" y="190801"/>
            <a:ext cx="11618383" cy="3671887"/>
          </a:xfrm>
          <a:blipFill>
            <a:blip r:embed="rId8"/>
            <a:stretch>
              <a:fillRect/>
            </a:stretch>
          </a:blipFill>
        </p:spPr>
        <p:txBody>
          <a:bodyPr/>
          <a:lstStyle/>
          <a:p>
            <a:endParaRPr lang="en-GB" dirty="0"/>
          </a:p>
        </p:txBody>
      </p:sp>
    </p:spTree>
    <p:extLst>
      <p:ext uri="{BB962C8B-B14F-4D97-AF65-F5344CB8AC3E}">
        <p14:creationId xmlns:p14="http://schemas.microsoft.com/office/powerpoint/2010/main" val="1323621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12192000" cy="6858000"/>
          </a:xfrm>
          <a:prstGeom prst="rect">
            <a:avLst/>
          </a:prstGeom>
          <a:solidFill>
            <a:schemeClr val="accent1"/>
          </a:solidFill>
          <a:ln w="9525">
            <a:noFill/>
            <a:miter lim="800000"/>
            <a:headEnd/>
            <a:tailEnd/>
          </a:ln>
        </p:spPr>
        <p:txBody>
          <a:bodyPr lIns="0" tIns="0" rIns="0" bIns="0"/>
          <a:lstStyle/>
          <a:p>
            <a:pPr defTabSz="914400"/>
            <a:endParaRPr lang="en-GB" sz="1800" dirty="0">
              <a:solidFill>
                <a:prstClr val="black"/>
              </a:solidFill>
              <a:latin typeface="Calibri" pitchFamily="-110" charset="0"/>
            </a:endParaRPr>
          </a:p>
        </p:txBody>
      </p:sp>
      <p:sp>
        <p:nvSpPr>
          <p:cNvPr id="10"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pPr defTabSz="914400"/>
            <a:fld id="{C59E9118-33B1-4D54-B9F3-5B7DAEA597CD}" type="slidenum">
              <a:rPr lang="en-GB" smtClean="0"/>
              <a:pPr defTabSz="914400"/>
              <a:t>‹#›</a:t>
            </a:fld>
            <a:endParaRPr lang="en-GB" dirty="0"/>
          </a:p>
        </p:txBody>
      </p:sp>
      <p:sp>
        <p:nvSpPr>
          <p:cNvPr id="9" name="Text Placeholder 9">
            <a:extLst>
              <a:ext uri="{FF2B5EF4-FFF2-40B4-BE49-F238E27FC236}">
                <a16:creationId xmlns:a16="http://schemas.microsoft.com/office/drawing/2014/main" id="{0324591D-05AA-4BBB-B9EC-ACE696054674}"/>
              </a:ext>
            </a:extLst>
          </p:cNvPr>
          <p:cNvSpPr>
            <a:spLocks noGrp="1"/>
          </p:cNvSpPr>
          <p:nvPr>
            <p:ph type="body" sz="quarter" idx="16" hasCustomPrompt="1"/>
            <p:custDataLst>
              <p:tags r:id="rId1"/>
            </p:custDataLst>
          </p:nvPr>
        </p:nvSpPr>
        <p:spPr>
          <a:xfrm>
            <a:off x="575733" y="4270375"/>
            <a:ext cx="9601200" cy="935038"/>
          </a:xfrm>
        </p:spPr>
        <p:txBody>
          <a:bodyPr anchor="b" anchorCtr="0"/>
          <a:lstStyle>
            <a:lvl1pPr>
              <a:defRPr sz="2000" b="1">
                <a:solidFill>
                  <a:schemeClr val="bg1"/>
                </a:solidFill>
              </a:defRPr>
            </a:lvl1pPr>
          </a:lstStyle>
          <a:p>
            <a:pPr lvl="0"/>
            <a:r>
              <a:rPr lang="en-US"/>
              <a:t>&lt;&lt;Title.Text&gt;&gt;</a:t>
            </a:r>
            <a:endParaRPr lang="en-US" dirty="0"/>
          </a:p>
        </p:txBody>
      </p:sp>
      <p:sp>
        <p:nvSpPr>
          <p:cNvPr id="13" name="Text Placeholder 13">
            <a:extLst>
              <a:ext uri="{FF2B5EF4-FFF2-40B4-BE49-F238E27FC236}">
                <a16:creationId xmlns:a16="http://schemas.microsoft.com/office/drawing/2014/main" id="{5C07212C-FA3A-4BC1-9591-63C493300D5F}"/>
              </a:ext>
            </a:extLst>
          </p:cNvPr>
          <p:cNvSpPr>
            <a:spLocks noGrp="1"/>
          </p:cNvSpPr>
          <p:nvPr>
            <p:ph type="body" sz="quarter" idx="17" hasCustomPrompt="1"/>
            <p:custDataLst>
              <p:tags r:id="rId2"/>
            </p:custDataLst>
          </p:nvPr>
        </p:nvSpPr>
        <p:spPr>
          <a:xfrm>
            <a:off x="575734" y="5378450"/>
            <a:ext cx="9599084" cy="935038"/>
          </a:xfrm>
        </p:spPr>
        <p:txBody>
          <a:bodyPr/>
          <a:lstStyle>
            <a:lvl1pPr>
              <a:defRPr sz="1400">
                <a:solidFill>
                  <a:schemeClr val="bg1"/>
                </a:solidFill>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4" name="TextBox 12" descr="CMSLegal_Footer_Text_Date">
            <a:extLst>
              <a:ext uri="{FF2B5EF4-FFF2-40B4-BE49-F238E27FC236}">
                <a16:creationId xmlns:a16="http://schemas.microsoft.com/office/drawing/2014/main" id="{30001289-CB02-4720-8C25-DFB53E642E11}"/>
              </a:ext>
            </a:extLst>
          </p:cNvPr>
          <p:cNvSpPr txBox="1"/>
          <p:nvPr userDrawn="1">
            <p:custDataLst>
              <p:tags r:id="rId3"/>
            </p:custDataLst>
          </p:nvPr>
        </p:nvSpPr>
        <p:spPr>
          <a:xfrm>
            <a:off x="1017600" y="6537600"/>
            <a:ext cx="5078400" cy="252000"/>
          </a:xfrm>
          <a:prstGeom prst="rect">
            <a:avLst/>
          </a:prstGeom>
          <a:noFill/>
          <a:ln>
            <a:noFill/>
          </a:ln>
        </p:spPr>
        <p:txBody>
          <a:bodyPr wrap="square" lIns="0" tIns="0" rIns="0" bIns="0" rtlCol="0">
            <a:noAutofit/>
          </a:bodyPr>
          <a:lstStyle/>
          <a:p>
            <a:pPr defTabSz="914400"/>
            <a:r>
              <a:rPr lang="en-GB" sz="1000" dirty="0">
                <a:solidFill>
                  <a:srgbClr val="FFFFFF"/>
                </a:solidFill>
                <a:cs typeface="Arial" pitchFamily="34" charset="0"/>
              </a:rPr>
              <a:t>CMS – AREF Presentation – Tokenisation - June 2021 | </a:t>
            </a:r>
          </a:p>
        </p:txBody>
      </p:sp>
      <p:sp>
        <p:nvSpPr>
          <p:cNvPr id="15" name="TextBox 14" descr="CMSLegal_Footer_Firm">
            <a:extLst>
              <a:ext uri="{FF2B5EF4-FFF2-40B4-BE49-F238E27FC236}">
                <a16:creationId xmlns:a16="http://schemas.microsoft.com/office/drawing/2014/main" id="{78AF47E0-6B34-45FC-B30D-1334AE1EE3F1}"/>
              </a:ext>
            </a:extLst>
          </p:cNvPr>
          <p:cNvSpPr txBox="1"/>
          <p:nvPr userDrawn="1">
            <p:custDataLst>
              <p:tags r:id="rId4"/>
            </p:custDataLst>
          </p:nvPr>
        </p:nvSpPr>
        <p:spPr>
          <a:xfrm>
            <a:off x="6100800" y="6537600"/>
            <a:ext cx="5510400" cy="252000"/>
          </a:xfrm>
          <a:prstGeom prst="rect">
            <a:avLst/>
          </a:prstGeom>
          <a:noFill/>
          <a:ln>
            <a:noFill/>
          </a:ln>
        </p:spPr>
        <p:txBody>
          <a:bodyPr wrap="square" lIns="0" tIns="0" rIns="0" bIns="0" rtlCol="0">
            <a:noAutofit/>
          </a:bodyPr>
          <a:lstStyle/>
          <a:p>
            <a:pPr algn="r" defTabSz="914400"/>
            <a:r>
              <a:rPr lang="en-GB" sz="1000" dirty="0">
                <a:solidFill>
                  <a:srgbClr val="FFFFFF"/>
                </a:solidFill>
                <a:cs typeface="Arial" pitchFamily="34" charset="0"/>
              </a:rPr>
              <a:t>CMS United Kingdom</a:t>
            </a:r>
          </a:p>
        </p:txBody>
      </p:sp>
      <p:sp>
        <p:nvSpPr>
          <p:cNvPr id="11" name="Picture Placeholder 15">
            <a:extLst>
              <a:ext uri="{FF2B5EF4-FFF2-40B4-BE49-F238E27FC236}">
                <a16:creationId xmlns:a16="http://schemas.microsoft.com/office/drawing/2014/main" id="{D38CBF81-90A3-440C-8E44-69F62690D537}"/>
              </a:ext>
            </a:extLst>
          </p:cNvPr>
          <p:cNvSpPr>
            <a:spLocks noGrp="1"/>
          </p:cNvSpPr>
          <p:nvPr>
            <p:ph type="pic" sz="quarter" idx="18" hasCustomPrompt="1"/>
            <p:custDataLst>
              <p:tags r:id="rId5"/>
            </p:custDataLst>
          </p:nvPr>
        </p:nvSpPr>
        <p:spPr>
          <a:xfrm>
            <a:off x="575734" y="404813"/>
            <a:ext cx="11036300" cy="647700"/>
          </a:xfrm>
        </p:spPr>
        <p:txBody>
          <a:bodyPr/>
          <a:lstStyle>
            <a:lvl1pPr algn="r">
              <a:defRPr>
                <a:solidFill>
                  <a:schemeClr val="bg1"/>
                </a:solidFill>
              </a:defRPr>
            </a:lvl1pPr>
          </a:lstStyle>
          <a:p>
            <a:r>
              <a:rPr lang="en-US" dirty="0"/>
              <a:t>&lt;&lt;Logo&gt;&gt;</a:t>
            </a:r>
            <a:endParaRPr lang="en-GB" dirty="0"/>
          </a:p>
        </p:txBody>
      </p:sp>
    </p:spTree>
    <p:extLst>
      <p:ext uri="{BB962C8B-B14F-4D97-AF65-F5344CB8AC3E}">
        <p14:creationId xmlns:p14="http://schemas.microsoft.com/office/powerpoint/2010/main" val="9892735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solidFill>
                  <a:srgbClr val="808080"/>
                </a:solidFill>
              </a:rPr>
              <a:pPr/>
              <a:t>‹#›</a:t>
            </a:fld>
            <a:endParaRPr lang="en-GB" dirty="0">
              <a:solidFill>
                <a:srgbClr val="808080"/>
              </a:solidFill>
            </a:endParaRPr>
          </a:p>
        </p:txBody>
      </p:sp>
      <p:sp>
        <p:nvSpPr>
          <p:cNvPr id="6" name="Textplatzhalter 11"/>
          <p:cNvSpPr>
            <a:spLocks noGrp="1"/>
          </p:cNvSpPr>
          <p:nvPr>
            <p:ph type="body" sz="quarter" idx="11" hasCustomPrompt="1"/>
          </p:nvPr>
        </p:nvSpPr>
        <p:spPr>
          <a:xfrm>
            <a:off x="576000" y="1868400"/>
            <a:ext cx="1104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8799403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68400"/>
            <a:ext cx="528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smtClean="0">
                <a:solidFill>
                  <a:srgbClr val="808080"/>
                </a:solidFill>
              </a:rPr>
              <a:pPr/>
              <a:t>‹#›</a:t>
            </a:fld>
            <a:endParaRPr lang="en-GB" dirty="0">
              <a:solidFill>
                <a:srgbClr val="808080"/>
              </a:solidFill>
            </a:endParaRPr>
          </a:p>
        </p:txBody>
      </p:sp>
    </p:spTree>
    <p:extLst>
      <p:ext uri="{BB962C8B-B14F-4D97-AF65-F5344CB8AC3E}">
        <p14:creationId xmlns:p14="http://schemas.microsoft.com/office/powerpoint/2010/main" val="23840835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76000" y="6537600"/>
            <a:ext cx="432000" cy="252000"/>
          </a:xfrm>
          <a:prstGeom prst="rect">
            <a:avLst/>
          </a:prstGeom>
        </p:spPr>
        <p:txBody>
          <a:bodyPr/>
          <a:lstStyle>
            <a:lvl1pPr>
              <a:defRPr/>
            </a:lvl1pPr>
          </a:lstStyle>
          <a:p>
            <a:fld id="{BCA178D2-D38B-496A-BFAF-4FB157D36662}" type="slidenum">
              <a:rPr lang="en-GB" smtClean="0">
                <a:solidFill>
                  <a:srgbClr val="808080"/>
                </a:solidFill>
              </a:rPr>
              <a:pPr/>
              <a:t>‹#›</a:t>
            </a:fld>
            <a:endParaRPr lang="en-GB" dirty="0">
              <a:solidFill>
                <a:srgbClr val="808080"/>
              </a:solidFill>
            </a:endParaRPr>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8500849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6340800" y="1868400"/>
            <a:ext cx="528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smtClean="0">
                <a:solidFill>
                  <a:srgbClr val="808080"/>
                </a:solidFill>
              </a:rPr>
              <a:pPr/>
              <a:t>‹#›</a:t>
            </a:fld>
            <a:endParaRPr lang="en-GB" dirty="0">
              <a:solidFill>
                <a:srgbClr val="808080"/>
              </a:solidFill>
            </a:endParaRPr>
          </a:p>
        </p:txBody>
      </p:sp>
      <p:sp>
        <p:nvSpPr>
          <p:cNvPr id="9"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853968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smtClean="0">
                <a:solidFill>
                  <a:srgbClr val="808080"/>
                </a:solidFill>
              </a:rPr>
              <a:pPr/>
              <a:t>‹#›</a:t>
            </a:fld>
            <a:endParaRPr lang="en-GB" dirty="0">
              <a:solidFill>
                <a:srgbClr val="808080"/>
              </a:solidFill>
            </a:endParaRPr>
          </a:p>
        </p:txBody>
      </p:sp>
      <p:sp>
        <p:nvSpPr>
          <p:cNvPr id="10" name="Textplatzhalter 14"/>
          <p:cNvSpPr>
            <a:spLocks noGrp="1"/>
          </p:cNvSpPr>
          <p:nvPr>
            <p:ph type="body" sz="quarter" idx="18"/>
          </p:nvPr>
        </p:nvSpPr>
        <p:spPr>
          <a:xfrm>
            <a:off x="6340800" y="1868400"/>
            <a:ext cx="5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63408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576000" y="2505600"/>
            <a:ext cx="5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805377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76000" y="6537600"/>
            <a:ext cx="432000" cy="252000"/>
          </a:xfrm>
          <a:prstGeom prst="rect">
            <a:avLst/>
          </a:prstGeom>
        </p:spPr>
        <p:txBody>
          <a:bodyPr/>
          <a:lstStyle>
            <a:lvl1pPr>
              <a:defRPr/>
            </a:lvl1pPr>
          </a:lstStyle>
          <a:p>
            <a:fld id="{DBADB286-8906-46F4-AFB0-BBD9285A98EB}" type="slidenum">
              <a:rPr lang="en-GB" smtClean="0">
                <a:solidFill>
                  <a:srgbClr val="808080"/>
                </a:solidFill>
              </a:rPr>
              <a:pPr/>
              <a:t>‹#›</a:t>
            </a:fld>
            <a:endParaRPr lang="en-GB" dirty="0">
              <a:solidFill>
                <a:srgbClr val="808080"/>
              </a:solidFill>
            </a:endParaRPr>
          </a:p>
        </p:txBody>
      </p:sp>
      <p:sp>
        <p:nvSpPr>
          <p:cNvPr id="3" name="Inhaltsplatzhalter 2"/>
          <p:cNvSpPr>
            <a:spLocks noGrp="1"/>
          </p:cNvSpPr>
          <p:nvPr>
            <p:ph sz="quarter" idx="17" hasCustomPrompt="1"/>
          </p:nvPr>
        </p:nvSpPr>
        <p:spPr>
          <a:xfrm>
            <a:off x="576000" y="2505600"/>
            <a:ext cx="1104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576000" y="1868400"/>
            <a:ext cx="1104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64234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879E8FC-E0FE-0942-876E-A6F361FD4008}" type="datetimeFigureOut">
              <a:rPr lang="en-US" smtClean="0"/>
              <a:pPr/>
              <a:t>6/16/23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476446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576000" y="6537600"/>
            <a:ext cx="432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3655299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576000" y="4077072"/>
            <a:ext cx="5294400" cy="2293380"/>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The information held in this publication is for general purposes and guidance only and does not purport to constitute legal or professional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Aberdeen, Abu Dhabi, Algiers, Amsterdam, Antwerp, Barcelona, Beijing, Beirut, Belgrade, Berlin, Bogotá, Bratislava, Bristol, Brussels, Bucharest, Budapest, Casablanca, Cologne, Dubai, Duesseldorf, Edinburgh, Frankfurt, Funchal, Geneva, Glasgow, Hamburg, Hong Kong,</a:t>
            </a:r>
            <a:r>
              <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rPr>
              <a:t> </a:t>
            </a: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 Istanbul, Johannesburg, Kyiv, Leipzig, Lima, Lisbon, Ljubljana, London, Luanda, Luxembourg, Lyon, Madrid, Manchester, Mexico City, Milan, Mombasa, Monaco, Moscow, Munich, Muscat, Nairobi,</a:t>
            </a:r>
            <a:r>
              <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rPr>
              <a:t> </a:t>
            </a: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Paris, Podgorica, Poznan, Prague, Reading, Rio de Janeiro, Rome, Santiago de Chile, Sarajevo, Seville, Shanghai, Sheffield, Singapore, Skopje, Sofia, Strasbourg, Stuttgart, Tirana, Utrecht, Vienna, Warsaw, Zagreb and Zurich.</a:t>
            </a:r>
            <a:endParaRPr kumimoji="0" lang="en-GB" sz="1000" b="0" i="0" u="none" strike="noStrike" kern="1200" cap="none" spc="0" normalizeH="0" baseline="30000" noProof="0" dirty="0">
              <a:ln>
                <a:noFill/>
              </a:ln>
              <a:solidFill>
                <a:prstClr val="black"/>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err="1">
                <a:ln>
                  <a:noFill/>
                </a:ln>
                <a:solidFill>
                  <a:prstClr val="black"/>
                </a:solidFill>
                <a:effectLst/>
                <a:uLnTx/>
                <a:uFillTx/>
                <a:latin typeface="Arial" pitchFamily="34" charset="0"/>
                <a:cs typeface="Arial" pitchFamily="34" charset="0"/>
              </a:rPr>
              <a:t>cms.law</a:t>
            </a:r>
            <a:endParaRPr kumimoji="0" lang="en-GB" sz="1000" b="1" i="0" u="none" strike="noStrike" kern="1200" cap="none" spc="0" normalizeH="0" baseline="30000" noProof="0" dirty="0">
              <a:ln>
                <a:noFill/>
              </a:ln>
              <a:solidFill>
                <a:prstClr val="black"/>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a:ln>
                <a:noFill/>
              </a:ln>
              <a:solidFill>
                <a:prstClr val="black"/>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a:ln>
                <a:noFill/>
              </a:ln>
              <a:solidFill>
                <a:prstClr val="black"/>
              </a:solidFill>
              <a:effectLst/>
              <a:uLnTx/>
              <a:uFillTx/>
              <a:latin typeface="Arial" pitchFamily="34" charset="0"/>
              <a:cs typeface="Arial" pitchFamily="34" charset="0"/>
            </a:endParaRPr>
          </a:p>
        </p:txBody>
      </p:sp>
      <p:cxnSp>
        <p:nvCxnSpPr>
          <p:cNvPr id="4" name="Gerade Verbindung 3" descr="CMS_Legal_BackPage_HorizontalLine1"/>
          <p:cNvCxnSpPr/>
          <p:nvPr userDrawn="1"/>
        </p:nvCxnSpPr>
        <p:spPr>
          <a:xfrm>
            <a:off x="576000" y="3996000"/>
            <a:ext cx="528019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descr="CMS_Legal_BackPage_HorizontalLine2"/>
          <p:cNvCxnSpPr/>
          <p:nvPr userDrawn="1"/>
        </p:nvCxnSpPr>
        <p:spPr>
          <a:xfrm>
            <a:off x="576000" y="6094685"/>
            <a:ext cx="528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576000" y="3384000"/>
            <a:ext cx="4559893" cy="446720"/>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A subscription service for legal articles 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cms-lawnow.com</a:t>
            </a:r>
          </a:p>
        </p:txBody>
      </p:sp>
      <p:sp>
        <p:nvSpPr>
          <p:cNvPr id="12" name="Textplatzhalter 8" descr="CMS_Legal_Disclaimer_Textbox_002" hidden="1"/>
          <p:cNvSpPr>
            <a:spLocks noGrp="1"/>
          </p:cNvSpPr>
          <p:nvPr>
            <p:ph type="body" sz="quarter" idx="16"/>
          </p:nvPr>
        </p:nvSpPr>
        <p:spPr>
          <a:xfrm>
            <a:off x="3456000" y="3360623"/>
            <a:ext cx="23184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p:txBody>
      </p:sp>
      <p:sp>
        <p:nvSpPr>
          <p:cNvPr id="8" name="Foliennummernplatzhalter 5" descr="CMSLegal_Footer_SlideNumber"/>
          <p:cNvSpPr txBox="1">
            <a:spLocks/>
          </p:cNvSpPr>
          <p:nvPr userDrawn="1"/>
        </p:nvSpPr>
        <p:spPr>
          <a:xfrm>
            <a:off x="576000" y="6537600"/>
            <a:ext cx="432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2104892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Welcome">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10" name="Text Placeholder 25">
            <a:extLst>
              <a:ext uri="{FF2B5EF4-FFF2-40B4-BE49-F238E27FC236}">
                <a16:creationId xmlns:a16="http://schemas.microsoft.com/office/drawing/2014/main" id="{C3DBAD1D-B3E9-49D6-888D-8EFFC24C2657}"/>
              </a:ext>
            </a:extLst>
          </p:cNvPr>
          <p:cNvSpPr>
            <a:spLocks noGrp="1"/>
          </p:cNvSpPr>
          <p:nvPr>
            <p:ph type="body" sz="quarter" idx="15" hasCustomPrompt="1"/>
          </p:nvPr>
        </p:nvSpPr>
        <p:spPr>
          <a:xfrm>
            <a:off x="5172075" y="2508764"/>
            <a:ext cx="1834910" cy="1840472"/>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1050">
                <a:solidFill>
                  <a:schemeClr val="tx2"/>
                </a:solidFill>
              </a:defRPr>
            </a:lvl1pPr>
          </a:lstStyle>
          <a:p>
            <a:pPr lvl="0"/>
            <a:r>
              <a:rPr lang="en-US" dirty="0"/>
              <a:t> </a:t>
            </a:r>
          </a:p>
        </p:txBody>
      </p:sp>
      <p:sp>
        <p:nvSpPr>
          <p:cNvPr id="11" name="TextBox 10">
            <a:extLst>
              <a:ext uri="{FF2B5EF4-FFF2-40B4-BE49-F238E27FC236}">
                <a16:creationId xmlns:a16="http://schemas.microsoft.com/office/drawing/2014/main" id="{299CE01E-A72A-4191-9F44-3A0A03745616}"/>
              </a:ext>
            </a:extLst>
          </p:cNvPr>
          <p:cNvSpPr txBox="1"/>
          <p:nvPr userDrawn="1"/>
        </p:nvSpPr>
        <p:spPr>
          <a:xfrm>
            <a:off x="5172075" y="4349236"/>
            <a:ext cx="1834910" cy="523220"/>
          </a:xfrm>
          <a:prstGeom prst="rect">
            <a:avLst/>
          </a:prstGeom>
          <a:noFill/>
        </p:spPr>
        <p:txBody>
          <a:bodyPr wrap="square" rtlCol="0">
            <a:spAutoFit/>
          </a:bodyPr>
          <a:lstStyle/>
          <a:p>
            <a:pPr algn="ctr"/>
            <a:r>
              <a:rPr lang="en-US" sz="2800" b="1" dirty="0">
                <a:solidFill>
                  <a:schemeClr val="bg1"/>
                </a:solidFill>
                <a:latin typeface="+mj-lt"/>
              </a:rPr>
              <a:t>Welcome</a:t>
            </a:r>
          </a:p>
        </p:txBody>
      </p:sp>
      <p:sp>
        <p:nvSpPr>
          <p:cNvPr id="12" name="TextBox 11">
            <a:extLst>
              <a:ext uri="{FF2B5EF4-FFF2-40B4-BE49-F238E27FC236}">
                <a16:creationId xmlns:a16="http://schemas.microsoft.com/office/drawing/2014/main" id="{E5DB96BE-FB3F-41D3-A173-FEAE08269A49}"/>
              </a:ext>
            </a:extLst>
          </p:cNvPr>
          <p:cNvSpPr txBox="1"/>
          <p:nvPr userDrawn="1"/>
        </p:nvSpPr>
        <p:spPr>
          <a:xfrm>
            <a:off x="5098930" y="6296345"/>
            <a:ext cx="1990725" cy="276999"/>
          </a:xfrm>
          <a:prstGeom prst="rect">
            <a:avLst/>
          </a:prstGeom>
          <a:noFill/>
        </p:spPr>
        <p:txBody>
          <a:bodyPr wrap="square" rtlCol="0">
            <a:spAutoFit/>
          </a:bodyPr>
          <a:lstStyle/>
          <a:p>
            <a:pPr algn="ctr"/>
            <a:r>
              <a:rPr lang="en-US" sz="1200" b="0" dirty="0">
                <a:solidFill>
                  <a:schemeClr val="bg1"/>
                </a:solidFill>
                <a:latin typeface="+mn-lt"/>
              </a:rPr>
              <a:t>© Savills 2018</a:t>
            </a:r>
          </a:p>
        </p:txBody>
      </p:sp>
    </p:spTree>
    <p:extLst>
      <p:ext uri="{BB962C8B-B14F-4D97-AF65-F5344CB8AC3E}">
        <p14:creationId xmlns:p14="http://schemas.microsoft.com/office/powerpoint/2010/main" val="13728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uiExpand="1" build="p" animBg="1">
        <p:tmplLst>
          <p:tmpl>
            <p:tnLst>
              <p:par>
                <p:cTn presetID="10" presetClass="entr" presetSubtype="0" fill="hold" nodeType="after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2"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6A3832-7989-4304-BAAA-C9445A419756}"/>
              </a:ext>
            </a:extLst>
          </p:cNvPr>
          <p:cNvSpPr>
            <a:spLocks noGrp="1"/>
          </p:cNvSpPr>
          <p:nvPr>
            <p:ph type="dt" sz="half" idx="10"/>
          </p:nvPr>
        </p:nvSpPr>
        <p:spPr/>
        <p:txBody>
          <a:bodyPr/>
          <a:lstStyle/>
          <a:p>
            <a:fld id="{BA07FCA6-B2F9-4884-A2AF-B3DCCA943576}" type="datetime3">
              <a:rPr lang="en-US" smtClean="0"/>
              <a:t>16 June 2023</a:t>
            </a:fld>
            <a:endParaRPr lang="ru-RU" dirty="0"/>
          </a:p>
        </p:txBody>
      </p:sp>
      <p:sp>
        <p:nvSpPr>
          <p:cNvPr id="4" name="Footer Placeholder 3">
            <a:extLst>
              <a:ext uri="{FF2B5EF4-FFF2-40B4-BE49-F238E27FC236}">
                <a16:creationId xmlns:a16="http://schemas.microsoft.com/office/drawing/2014/main" id="{55BCB449-18BE-4977-A567-F0B948C986A5}"/>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C949A4AE-1F91-4A44-A45D-4D189587E764}"/>
              </a:ext>
            </a:extLst>
          </p:cNvPr>
          <p:cNvSpPr>
            <a:spLocks noGrp="1"/>
          </p:cNvSpPr>
          <p:nvPr>
            <p:ph type="sldNum" sz="quarter" idx="12"/>
          </p:nvPr>
        </p:nvSpPr>
        <p:spPr/>
        <p:txBody>
          <a:bodyPr/>
          <a:lstStyle/>
          <a:p>
            <a:fld id="{EC1DA28C-5BB3-474C-BABA-1B2E6B32FE7F}" type="slidenum">
              <a:rPr lang="ru-RU" smtClean="0"/>
              <a:pPr/>
              <a:t>‹#›</a:t>
            </a:fld>
            <a:endParaRPr lang="ru-RU" dirty="0"/>
          </a:p>
        </p:txBody>
      </p:sp>
      <p:sp>
        <p:nvSpPr>
          <p:cNvPr id="11" name="Rectangle 10">
            <a:extLst>
              <a:ext uri="{FF2B5EF4-FFF2-40B4-BE49-F238E27FC236}">
                <a16:creationId xmlns:a16="http://schemas.microsoft.com/office/drawing/2014/main" id="{B6E58AEC-DC1E-434B-96AA-C91AF884D67E}"/>
              </a:ext>
            </a:extLst>
          </p:cNvPr>
          <p:cNvSpPr/>
          <p:nvPr userDrawn="1"/>
        </p:nvSpPr>
        <p:spPr>
          <a:xfrm>
            <a:off x="0" y="3958812"/>
            <a:ext cx="9742743" cy="1739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AEDF22-57DC-41EC-B5D5-DA5B8221DEE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800" dirty="0"/>
          </a:p>
        </p:txBody>
      </p:sp>
      <p:sp>
        <p:nvSpPr>
          <p:cNvPr id="8" name="Text Placeholder 25">
            <a:extLst>
              <a:ext uri="{FF2B5EF4-FFF2-40B4-BE49-F238E27FC236}">
                <a16:creationId xmlns:a16="http://schemas.microsoft.com/office/drawing/2014/main" id="{64854942-5DA3-4867-96EC-91586CE950E9}"/>
              </a:ext>
            </a:extLst>
          </p:cNvPr>
          <p:cNvSpPr>
            <a:spLocks noGrp="1"/>
          </p:cNvSpPr>
          <p:nvPr>
            <p:ph type="body" sz="quarter" idx="15" hasCustomPrompt="1"/>
          </p:nvPr>
        </p:nvSpPr>
        <p:spPr>
          <a:xfrm>
            <a:off x="11382375" y="128587"/>
            <a:ext cx="681038" cy="683102"/>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1050">
                <a:solidFill>
                  <a:schemeClr val="tx2"/>
                </a:solidFill>
              </a:defRPr>
            </a:lvl1pPr>
          </a:lstStyle>
          <a:p>
            <a:pPr lvl="0"/>
            <a:r>
              <a:rPr lang="en-US" dirty="0"/>
              <a:t> </a:t>
            </a:r>
          </a:p>
        </p:txBody>
      </p:sp>
      <p:sp>
        <p:nvSpPr>
          <p:cNvPr id="2" name="Title 1">
            <a:extLst>
              <a:ext uri="{FF2B5EF4-FFF2-40B4-BE49-F238E27FC236}">
                <a16:creationId xmlns:a16="http://schemas.microsoft.com/office/drawing/2014/main" id="{E6BD3885-533E-4A91-853A-F1D0B83C40F7}"/>
              </a:ext>
            </a:extLst>
          </p:cNvPr>
          <p:cNvSpPr>
            <a:spLocks noGrp="1"/>
          </p:cNvSpPr>
          <p:nvPr>
            <p:ph type="title" hasCustomPrompt="1"/>
          </p:nvPr>
        </p:nvSpPr>
        <p:spPr>
          <a:xfrm>
            <a:off x="314886" y="4481547"/>
            <a:ext cx="11191032" cy="460340"/>
          </a:xfrm>
        </p:spPr>
        <p:txBody>
          <a:bodyPr/>
          <a:lstStyle>
            <a:lvl1pPr>
              <a:defRPr b="1"/>
            </a:lvl1pPr>
          </a:lstStyle>
          <a:p>
            <a:r>
              <a:rPr lang="en-US" dirty="0"/>
              <a:t>Enter title here</a:t>
            </a:r>
            <a:endParaRPr lang="en-GB" dirty="0"/>
          </a:p>
        </p:txBody>
      </p:sp>
      <p:sp>
        <p:nvSpPr>
          <p:cNvPr id="9" name="Text Placeholder 8">
            <a:extLst>
              <a:ext uri="{FF2B5EF4-FFF2-40B4-BE49-F238E27FC236}">
                <a16:creationId xmlns:a16="http://schemas.microsoft.com/office/drawing/2014/main" id="{D21F0BA5-9144-4763-AF27-68DA3E89816B}"/>
              </a:ext>
            </a:extLst>
          </p:cNvPr>
          <p:cNvSpPr>
            <a:spLocks noGrp="1"/>
          </p:cNvSpPr>
          <p:nvPr>
            <p:ph type="body" sz="quarter" idx="28" hasCustomPrompt="1"/>
          </p:nvPr>
        </p:nvSpPr>
        <p:spPr>
          <a:xfrm>
            <a:off x="321658" y="4983911"/>
            <a:ext cx="11184259" cy="914400"/>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29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7000" decel="93000" fill="hold" grpId="0" nodeType="withEffect">
                                  <p:stCondLst>
                                    <p:cond delay="500"/>
                                  </p:stCondLst>
                                  <p:childTnLst>
                                    <p:anim calcmode="lin" valueType="num">
                                      <p:cBhvr additive="base">
                                        <p:cTn id="6" dur="1000"/>
                                        <p:tgtEl>
                                          <p:spTgt spid="6"/>
                                        </p:tgtEl>
                                        <p:attrNameLst>
                                          <p:attrName>ppt_x</p:attrName>
                                        </p:attrNameLst>
                                      </p:cBhvr>
                                      <p:tavLst>
                                        <p:tav tm="0">
                                          <p:val>
                                            <p:strVal val="ppt_x"/>
                                          </p:val>
                                        </p:tav>
                                        <p:tav tm="100000">
                                          <p:val>
                                            <p:strVal val="ppt_x"/>
                                          </p:val>
                                        </p:tav>
                                      </p:tavLst>
                                    </p:anim>
                                    <p:anim calcmode="lin" valueType="num">
                                      <p:cBhvr additive="base">
                                        <p:cTn id="7" dur="1000"/>
                                        <p:tgtEl>
                                          <p:spTgt spid="6"/>
                                        </p:tgtEl>
                                        <p:attrNameLst>
                                          <p:attrName>ppt_y</p:attrName>
                                        </p:attrNameLst>
                                      </p:cBhvr>
                                      <p:tavLst>
                                        <p:tav tm="0">
                                          <p:val>
                                            <p:strVal val="ppt_y"/>
                                          </p:val>
                                        </p:tav>
                                        <p:tav tm="100000">
                                          <p:val>
                                            <p:strVal val="1+ppt_h/2"/>
                                          </p:val>
                                        </p:tav>
                                      </p:tavLst>
                                    </p:anim>
                                    <p:set>
                                      <p:cBhvr>
                                        <p:cTn id="8" dur="1" fill="hold">
                                          <p:stCondLst>
                                            <p:cond delay="999"/>
                                          </p:stCondLst>
                                        </p:cTn>
                                        <p:tgtEl>
                                          <p:spTgt spid="6"/>
                                        </p:tgtEl>
                                        <p:attrNameLst>
                                          <p:attrName>style.visibility</p:attrName>
                                        </p:attrNameLst>
                                      </p:cBhvr>
                                      <p:to>
                                        <p:strVal val="hidden"/>
                                      </p:to>
                                    </p:set>
                                  </p:childTnLst>
                                </p:cTn>
                              </p:par>
                            </p:childTnLst>
                          </p:cTn>
                        </p:par>
                        <p:par>
                          <p:cTn id="9" fill="hold">
                            <p:stCondLst>
                              <p:cond delay="1500"/>
                            </p:stCondLst>
                            <p:childTnLst>
                              <p:par>
                                <p:cTn id="10" presetID="2" presetClass="entr" presetSubtype="8" accel="10000" decel="9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6" grpId="0" animBg="1"/>
      <p:bldP spid="6" grpId="1" animBg="1"/>
      <p:bldP spid="6" grpId="2" animBg="1"/>
      <p:bldP spid="2" grpId="0"/>
      <p:bldP spid="9" grpId="0">
        <p:tmplLst>
          <p:tmpl>
            <p:tnLst>
              <p:par>
                <p:cTn presetID="2" presetClass="entr" presetSubtype="8" accel="50000" decel="5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lternative Title">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D94D-7FB2-4BBD-9F21-B3004D98C88A}"/>
              </a:ext>
            </a:extLst>
          </p:cNvPr>
          <p:cNvSpPr>
            <a:spLocks noGrp="1"/>
          </p:cNvSpPr>
          <p:nvPr>
            <p:ph type="title" hasCustomPrompt="1"/>
          </p:nvPr>
        </p:nvSpPr>
        <p:spPr>
          <a:xfrm>
            <a:off x="4173537" y="1562100"/>
            <a:ext cx="3843869" cy="3699177"/>
          </a:xfrm>
          <a:solidFill>
            <a:schemeClr val="accent6"/>
          </a:solidFill>
        </p:spPr>
        <p:txBody>
          <a:bodyPr lIns="460800" tIns="46800" rIns="460800" bIns="46800" anchor="ctr"/>
          <a:lstStyle>
            <a:lvl1pPr>
              <a:defRPr b="1" baseline="0">
                <a:solidFill>
                  <a:schemeClr val="tx2"/>
                </a:solidFill>
              </a:defRPr>
            </a:lvl1pPr>
          </a:lstStyle>
          <a:p>
            <a:r>
              <a:rPr lang="en-GB" dirty="0"/>
              <a:t> </a:t>
            </a:r>
          </a:p>
        </p:txBody>
      </p:sp>
      <p:sp>
        <p:nvSpPr>
          <p:cNvPr id="3" name="Date Placeholder 2">
            <a:extLst>
              <a:ext uri="{FF2B5EF4-FFF2-40B4-BE49-F238E27FC236}">
                <a16:creationId xmlns:a16="http://schemas.microsoft.com/office/drawing/2014/main" id="{F5EA2ED0-8DC9-4D81-AA84-5AA3A57716A9}"/>
              </a:ext>
            </a:extLst>
          </p:cNvPr>
          <p:cNvSpPr>
            <a:spLocks noGrp="1"/>
          </p:cNvSpPr>
          <p:nvPr>
            <p:ph type="dt" sz="half" idx="10"/>
          </p:nvPr>
        </p:nvSpPr>
        <p:spPr/>
        <p:txBody>
          <a:bodyPr/>
          <a:lstStyle/>
          <a:p>
            <a:fld id="{8448B2E7-B0BB-4E56-9A4B-B609AC46ED9D}" type="datetime3">
              <a:rPr lang="en-US" smtClean="0"/>
              <a:t>16 June 2023</a:t>
            </a:fld>
            <a:endParaRPr lang="ru-RU" dirty="0"/>
          </a:p>
        </p:txBody>
      </p:sp>
      <p:sp>
        <p:nvSpPr>
          <p:cNvPr id="4" name="Footer Placeholder 3">
            <a:extLst>
              <a:ext uri="{FF2B5EF4-FFF2-40B4-BE49-F238E27FC236}">
                <a16:creationId xmlns:a16="http://schemas.microsoft.com/office/drawing/2014/main" id="{D8955904-6B5E-46DA-AF3E-7E578F0BFC6A}"/>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F1A476AE-95A9-414C-9286-0E1431E7A398}"/>
              </a:ext>
            </a:extLst>
          </p:cNvPr>
          <p:cNvSpPr>
            <a:spLocks noGrp="1"/>
          </p:cNvSpPr>
          <p:nvPr>
            <p:ph type="sldNum" sz="quarter" idx="12"/>
          </p:nvPr>
        </p:nvSpPr>
        <p:spPr/>
        <p:txBody>
          <a:bodyPr/>
          <a:lstStyle/>
          <a:p>
            <a:fld id="{EC1DA28C-5BB3-474C-BABA-1B2E6B32FE7F}" type="slidenum">
              <a:rPr lang="ru-RU" smtClean="0"/>
              <a:pPr/>
              <a:t>‹#›</a:t>
            </a:fld>
            <a:endParaRPr lang="ru-RU" dirty="0"/>
          </a:p>
        </p:txBody>
      </p:sp>
      <p:sp>
        <p:nvSpPr>
          <p:cNvPr id="10" name="Text Placeholder 9">
            <a:extLst>
              <a:ext uri="{FF2B5EF4-FFF2-40B4-BE49-F238E27FC236}">
                <a16:creationId xmlns:a16="http://schemas.microsoft.com/office/drawing/2014/main" id="{C4029244-77A4-460E-9BC7-37639B83EED1}"/>
              </a:ext>
            </a:extLst>
          </p:cNvPr>
          <p:cNvSpPr>
            <a:spLocks noGrp="1"/>
          </p:cNvSpPr>
          <p:nvPr>
            <p:ph type="body" sz="quarter" idx="14" hasCustomPrompt="1"/>
          </p:nvPr>
        </p:nvSpPr>
        <p:spPr>
          <a:xfrm>
            <a:off x="4189943" y="1562100"/>
            <a:ext cx="3827463" cy="3698875"/>
          </a:xfrm>
        </p:spPr>
        <p:txBody>
          <a:bodyPr lIns="460800" rIns="460800" anchor="ctr"/>
          <a:lstStyle>
            <a:lvl1pPr>
              <a:defRPr sz="2800" b="1"/>
            </a:lvl1pPr>
          </a:lstStyle>
          <a:p>
            <a:pPr lvl="0"/>
            <a:r>
              <a:rPr lang="en-US" dirty="0"/>
              <a:t>Enter title here</a:t>
            </a:r>
            <a:endParaRPr lang="en-GB" dirty="0"/>
          </a:p>
        </p:txBody>
      </p:sp>
      <p:sp>
        <p:nvSpPr>
          <p:cNvPr id="7" name="Rectangle 6">
            <a:extLst>
              <a:ext uri="{FF2B5EF4-FFF2-40B4-BE49-F238E27FC236}">
                <a16:creationId xmlns:a16="http://schemas.microsoft.com/office/drawing/2014/main" id="{B881BDBE-994F-4AC8-B595-A6B828298938}"/>
              </a:ext>
            </a:extLst>
          </p:cNvPr>
          <p:cNvSpPr/>
          <p:nvPr userDrawn="1"/>
        </p:nvSpPr>
        <p:spPr>
          <a:xfrm>
            <a:off x="4174067" y="5333906"/>
            <a:ext cx="3843867" cy="62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2" name="Text Placeholder 11">
            <a:extLst>
              <a:ext uri="{FF2B5EF4-FFF2-40B4-BE49-F238E27FC236}">
                <a16:creationId xmlns:a16="http://schemas.microsoft.com/office/drawing/2014/main" id="{5E6DCFD3-5849-43F9-8C72-386329FECB63}"/>
              </a:ext>
            </a:extLst>
          </p:cNvPr>
          <p:cNvSpPr>
            <a:spLocks noGrp="1"/>
          </p:cNvSpPr>
          <p:nvPr>
            <p:ph type="body" sz="quarter" idx="13" hasCustomPrompt="1"/>
          </p:nvPr>
        </p:nvSpPr>
        <p:spPr>
          <a:xfrm>
            <a:off x="4181475" y="4605334"/>
            <a:ext cx="3826932" cy="655641"/>
          </a:xfrm>
        </p:spPr>
        <p:txBody>
          <a:bodyPr lIns="460800" rIns="460800"/>
          <a:lstStyle>
            <a:lvl1pPr>
              <a:defRPr baseline="0"/>
            </a:lvl1pPr>
          </a:lstStyle>
          <a:p>
            <a:pPr lvl="0"/>
            <a:r>
              <a:rPr lang="en-US" dirty="0"/>
              <a:t>Enter Author Name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7854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P spid="12" grpId="0" uiExpand="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15:guide id="1" pos="3840">
          <p15:clr>
            <a:srgbClr val="FBAE40"/>
          </p15:clr>
        </p15:guide>
        <p15:guide id="2" pos="2934">
          <p15:clr>
            <a:srgbClr val="00000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bg1">
            <a:lumMod val="75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70CB13-9037-4616-B37E-4339A99582A5}"/>
              </a:ext>
            </a:extLst>
          </p:cNvPr>
          <p:cNvSpPr>
            <a:spLocks noGrp="1"/>
          </p:cNvSpPr>
          <p:nvPr>
            <p:ph type="dt" sz="half" idx="10"/>
          </p:nvPr>
        </p:nvSpPr>
        <p:spPr/>
        <p:txBody>
          <a:bodyPr/>
          <a:lstStyle/>
          <a:p>
            <a:fld id="{CD8F46B2-1562-484C-ADEF-9075FDE6B955}" type="datetime3">
              <a:rPr lang="en-US" smtClean="0"/>
              <a:t>16 June 2023</a:t>
            </a:fld>
            <a:endParaRPr lang="ru-RU" dirty="0"/>
          </a:p>
        </p:txBody>
      </p:sp>
      <p:sp>
        <p:nvSpPr>
          <p:cNvPr id="4" name="Footer Placeholder 3">
            <a:extLst>
              <a:ext uri="{FF2B5EF4-FFF2-40B4-BE49-F238E27FC236}">
                <a16:creationId xmlns:a16="http://schemas.microsoft.com/office/drawing/2014/main" id="{FCCA2708-1ABB-4ED0-AB4D-0724ED2BD797}"/>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E6134068-56B4-4BB2-9D20-A8D17443ED1D}"/>
              </a:ext>
            </a:extLst>
          </p:cNvPr>
          <p:cNvSpPr>
            <a:spLocks noGrp="1"/>
          </p:cNvSpPr>
          <p:nvPr>
            <p:ph type="sldNum" sz="quarter" idx="12"/>
          </p:nvPr>
        </p:nvSpPr>
        <p:spPr/>
        <p:txBody>
          <a:bodyPr/>
          <a:lstStyle/>
          <a:p>
            <a:fld id="{EC1DA28C-5BB3-474C-BABA-1B2E6B32FE7F}" type="slidenum">
              <a:rPr lang="ru-RU" smtClean="0"/>
              <a:pPr/>
              <a:t>‹#›</a:t>
            </a:fld>
            <a:endParaRPr lang="ru-RU" dirty="0"/>
          </a:p>
        </p:txBody>
      </p:sp>
      <p:sp>
        <p:nvSpPr>
          <p:cNvPr id="8" name="Text Placeholder 7">
            <a:extLst>
              <a:ext uri="{FF2B5EF4-FFF2-40B4-BE49-F238E27FC236}">
                <a16:creationId xmlns:a16="http://schemas.microsoft.com/office/drawing/2014/main" id="{6697A13A-5845-486C-9A85-A5541F3CF2EF}"/>
              </a:ext>
            </a:extLst>
          </p:cNvPr>
          <p:cNvSpPr>
            <a:spLocks noGrp="1"/>
          </p:cNvSpPr>
          <p:nvPr>
            <p:ph type="body" sz="quarter" idx="13" hasCustomPrompt="1"/>
          </p:nvPr>
        </p:nvSpPr>
        <p:spPr>
          <a:xfrm>
            <a:off x="4027488" y="1622425"/>
            <a:ext cx="4213225" cy="3733800"/>
          </a:xfrm>
          <a:ln w="206375" cap="sq">
            <a:solidFill>
              <a:schemeClr val="bg1"/>
            </a:solidFill>
            <a:miter lim="800000"/>
          </a:ln>
        </p:spPr>
        <p:txBody>
          <a:bodyPr lIns="460800" rIns="460800" anchor="ctr"/>
          <a:lstStyle>
            <a:lvl1pPr algn="l">
              <a:defRPr sz="2800" b="1">
                <a:solidFill>
                  <a:schemeClr val="bg2"/>
                </a:solidFill>
              </a:defRPr>
            </a:lvl1pPr>
            <a:lvl2pPr algn="l">
              <a:defRPr sz="2400"/>
            </a:lvl2pPr>
            <a:lvl3pPr algn="l">
              <a:defRPr sz="2000"/>
            </a:lvl3pPr>
            <a:lvl4pPr algn="l">
              <a:defRPr sz="1800"/>
            </a:lvl4pPr>
            <a:lvl5pPr algn="l">
              <a:defRPr sz="1600"/>
            </a:lvl5pPr>
          </a:lstStyle>
          <a:p>
            <a:pPr lvl="0"/>
            <a:r>
              <a:rPr lang="en-US" dirty="0"/>
              <a:t>Enter introduction</a:t>
            </a:r>
            <a:br>
              <a:rPr lang="en-US" dirty="0"/>
            </a:br>
            <a:r>
              <a:rPr lang="en-US" dirty="0"/>
              <a:t>here</a:t>
            </a:r>
          </a:p>
        </p:txBody>
      </p:sp>
    </p:spTree>
    <p:extLst>
      <p:ext uri="{BB962C8B-B14F-4D97-AF65-F5344CB8AC3E}">
        <p14:creationId xmlns:p14="http://schemas.microsoft.com/office/powerpoint/2010/main" val="71270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al Half and 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843CC8-B508-4567-B196-88A1E4BB07EF}"/>
              </a:ext>
            </a:extLst>
          </p:cNvPr>
          <p:cNvSpPr/>
          <p:nvPr userDrawn="1"/>
        </p:nvSpPr>
        <p:spPr>
          <a:xfrm>
            <a:off x="1" y="0"/>
            <a:ext cx="6096000" cy="6499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3" name="Date Placeholder 2">
            <a:extLst>
              <a:ext uri="{FF2B5EF4-FFF2-40B4-BE49-F238E27FC236}">
                <a16:creationId xmlns:a16="http://schemas.microsoft.com/office/drawing/2014/main" id="{B9C5A604-B6BE-4337-90F2-6C25A2D49223}"/>
              </a:ext>
            </a:extLst>
          </p:cNvPr>
          <p:cNvSpPr>
            <a:spLocks noGrp="1"/>
          </p:cNvSpPr>
          <p:nvPr>
            <p:ph type="dt" sz="half" idx="10"/>
          </p:nvPr>
        </p:nvSpPr>
        <p:spPr/>
        <p:txBody>
          <a:bodyPr/>
          <a:lstStyle/>
          <a:p>
            <a:fld id="{8BA2367C-08DF-4D7E-B57E-128FB5906269}" type="datetime3">
              <a:rPr lang="en-US" smtClean="0"/>
              <a:t>16 June 2023</a:t>
            </a:fld>
            <a:endParaRPr lang="ru-RU" dirty="0"/>
          </a:p>
        </p:txBody>
      </p:sp>
      <p:sp>
        <p:nvSpPr>
          <p:cNvPr id="4" name="Footer Placeholder 3">
            <a:extLst>
              <a:ext uri="{FF2B5EF4-FFF2-40B4-BE49-F238E27FC236}">
                <a16:creationId xmlns:a16="http://schemas.microsoft.com/office/drawing/2014/main" id="{F8B7BA68-306B-4AA4-AFAE-6A13A8DDD785}"/>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47ECCACA-7DFB-48CA-B695-E2F3CCD993A9}"/>
              </a:ext>
            </a:extLst>
          </p:cNvPr>
          <p:cNvSpPr>
            <a:spLocks noGrp="1"/>
          </p:cNvSpPr>
          <p:nvPr>
            <p:ph type="sldNum" sz="quarter" idx="12"/>
          </p:nvPr>
        </p:nvSpPr>
        <p:spPr/>
        <p:txBody>
          <a:bodyPr/>
          <a:lstStyle/>
          <a:p>
            <a:fld id="{EC1DA28C-5BB3-474C-BABA-1B2E6B32FE7F}" type="slidenum">
              <a:rPr lang="ru-RU" smtClean="0"/>
              <a:pPr/>
              <a:t>‹#›</a:t>
            </a:fld>
            <a:endParaRPr lang="ru-RU" dirty="0"/>
          </a:p>
        </p:txBody>
      </p:sp>
      <p:cxnSp>
        <p:nvCxnSpPr>
          <p:cNvPr id="8" name="Straight Connector 7">
            <a:extLst>
              <a:ext uri="{FF2B5EF4-FFF2-40B4-BE49-F238E27FC236}">
                <a16:creationId xmlns:a16="http://schemas.microsoft.com/office/drawing/2014/main" id="{6740C4FC-28CA-4EBF-AD9F-A5687CB7A690}"/>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E01B18-9F68-4C8B-AAA9-777FBCE8FBFB}"/>
              </a:ext>
            </a:extLst>
          </p:cNvPr>
          <p:cNvSpPr>
            <a:spLocks noGrp="1"/>
          </p:cNvSpPr>
          <p:nvPr>
            <p:ph type="title" hasCustomPrompt="1"/>
          </p:nvPr>
        </p:nvSpPr>
        <p:spPr>
          <a:xfrm>
            <a:off x="422274" y="1125538"/>
            <a:ext cx="5445126" cy="2222975"/>
          </a:xfrm>
        </p:spPr>
        <p:txBody>
          <a:bodyPr/>
          <a:lstStyle>
            <a:lvl1pPr>
              <a:defRPr b="1">
                <a:solidFill>
                  <a:schemeClr val="bg2"/>
                </a:solidFill>
              </a:defRPr>
            </a:lvl1pPr>
          </a:lstStyle>
          <a:p>
            <a:r>
              <a:rPr lang="en-US" dirty="0"/>
              <a:t>Enter title here</a:t>
            </a:r>
            <a:endParaRPr lang="en-GB" dirty="0"/>
          </a:p>
        </p:txBody>
      </p:sp>
      <p:sp>
        <p:nvSpPr>
          <p:cNvPr id="11" name="Content Placeholder 10">
            <a:extLst>
              <a:ext uri="{FF2B5EF4-FFF2-40B4-BE49-F238E27FC236}">
                <a16:creationId xmlns:a16="http://schemas.microsoft.com/office/drawing/2014/main" id="{8447251F-D20E-42CF-B2B5-7E56023A1CAD}"/>
              </a:ext>
            </a:extLst>
          </p:cNvPr>
          <p:cNvSpPr>
            <a:spLocks noGrp="1"/>
          </p:cNvSpPr>
          <p:nvPr>
            <p:ph sz="quarter" idx="13" hasCustomPrompt="1"/>
          </p:nvPr>
        </p:nvSpPr>
        <p:spPr>
          <a:xfrm>
            <a:off x="422275" y="3429000"/>
            <a:ext cx="5445125" cy="30702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a:extLst>
              <a:ext uri="{FF2B5EF4-FFF2-40B4-BE49-F238E27FC236}">
                <a16:creationId xmlns:a16="http://schemas.microsoft.com/office/drawing/2014/main" id="{4E4A3E93-A0DD-4E89-93FC-6955E099E7EE}"/>
              </a:ext>
            </a:extLst>
          </p:cNvPr>
          <p:cNvSpPr>
            <a:spLocks noGrp="1"/>
          </p:cNvSpPr>
          <p:nvPr>
            <p:ph sz="quarter" idx="14" hasCustomPrompt="1"/>
          </p:nvPr>
        </p:nvSpPr>
        <p:spPr>
          <a:xfrm>
            <a:off x="6362700" y="1125538"/>
            <a:ext cx="5407025" cy="5373687"/>
          </a:xfrm>
          <a:noFill/>
        </p:spPr>
        <p:txBody>
          <a:bodyPr anchor="ctr"/>
          <a:lstStyle>
            <a:lvl1pPr algn="ctr">
              <a:defRPr/>
            </a:lvl1pPr>
          </a:lstStyle>
          <a:p>
            <a:pPr lvl="0"/>
            <a:r>
              <a:rPr lang="en-US" dirty="0"/>
              <a:t>Click icon to insert content</a:t>
            </a:r>
            <a:endParaRPr lang="en-GB" dirty="0"/>
          </a:p>
        </p:txBody>
      </p:sp>
    </p:spTree>
    <p:extLst>
      <p:ext uri="{BB962C8B-B14F-4D97-AF65-F5344CB8AC3E}">
        <p14:creationId xmlns:p14="http://schemas.microsoft.com/office/powerpoint/2010/main" val="114507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uiExpand="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al Half Text, Half 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843CC8-B508-4567-B196-88A1E4BB07EF}"/>
              </a:ext>
            </a:extLst>
          </p:cNvPr>
          <p:cNvSpPr/>
          <p:nvPr userDrawn="1"/>
        </p:nvSpPr>
        <p:spPr>
          <a:xfrm>
            <a:off x="1" y="0"/>
            <a:ext cx="6096000" cy="6499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3" name="Date Placeholder 2">
            <a:extLst>
              <a:ext uri="{FF2B5EF4-FFF2-40B4-BE49-F238E27FC236}">
                <a16:creationId xmlns:a16="http://schemas.microsoft.com/office/drawing/2014/main" id="{B9C5A604-B6BE-4337-90F2-6C25A2D49223}"/>
              </a:ext>
            </a:extLst>
          </p:cNvPr>
          <p:cNvSpPr>
            <a:spLocks noGrp="1"/>
          </p:cNvSpPr>
          <p:nvPr>
            <p:ph type="dt" sz="half" idx="10"/>
          </p:nvPr>
        </p:nvSpPr>
        <p:spPr/>
        <p:txBody>
          <a:bodyPr/>
          <a:lstStyle/>
          <a:p>
            <a:fld id="{42D4A4B2-53DD-422F-B3E1-D3FE9BEA1376}" type="datetime3">
              <a:rPr lang="en-US" smtClean="0"/>
              <a:t>16 June 2023</a:t>
            </a:fld>
            <a:endParaRPr lang="ru-RU" dirty="0"/>
          </a:p>
        </p:txBody>
      </p:sp>
      <p:sp>
        <p:nvSpPr>
          <p:cNvPr id="4" name="Footer Placeholder 3">
            <a:extLst>
              <a:ext uri="{FF2B5EF4-FFF2-40B4-BE49-F238E27FC236}">
                <a16:creationId xmlns:a16="http://schemas.microsoft.com/office/drawing/2014/main" id="{F8B7BA68-306B-4AA4-AFAE-6A13A8DDD785}"/>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47ECCACA-7DFB-48CA-B695-E2F3CCD993A9}"/>
              </a:ext>
            </a:extLst>
          </p:cNvPr>
          <p:cNvSpPr>
            <a:spLocks noGrp="1"/>
          </p:cNvSpPr>
          <p:nvPr>
            <p:ph type="sldNum" sz="quarter" idx="12"/>
          </p:nvPr>
        </p:nvSpPr>
        <p:spPr/>
        <p:txBody>
          <a:bodyPr/>
          <a:lstStyle/>
          <a:p>
            <a:fld id="{EC1DA28C-5BB3-474C-BABA-1B2E6B32FE7F}" type="slidenum">
              <a:rPr lang="ru-RU" smtClean="0"/>
              <a:pPr/>
              <a:t>‹#›</a:t>
            </a:fld>
            <a:endParaRPr lang="ru-RU" dirty="0"/>
          </a:p>
        </p:txBody>
      </p:sp>
      <p:cxnSp>
        <p:nvCxnSpPr>
          <p:cNvPr id="8" name="Straight Connector 7">
            <a:extLst>
              <a:ext uri="{FF2B5EF4-FFF2-40B4-BE49-F238E27FC236}">
                <a16:creationId xmlns:a16="http://schemas.microsoft.com/office/drawing/2014/main" id="{6740C4FC-28CA-4EBF-AD9F-A5687CB7A690}"/>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E01B18-9F68-4C8B-AAA9-777FBCE8FBFB}"/>
              </a:ext>
            </a:extLst>
          </p:cNvPr>
          <p:cNvSpPr>
            <a:spLocks noGrp="1"/>
          </p:cNvSpPr>
          <p:nvPr>
            <p:ph type="title" hasCustomPrompt="1"/>
          </p:nvPr>
        </p:nvSpPr>
        <p:spPr>
          <a:xfrm>
            <a:off x="422274" y="1125538"/>
            <a:ext cx="5445126" cy="2222975"/>
          </a:xfrm>
        </p:spPr>
        <p:txBody>
          <a:bodyPr/>
          <a:lstStyle>
            <a:lvl1pPr>
              <a:defRPr b="1">
                <a:solidFill>
                  <a:schemeClr val="bg2"/>
                </a:solidFill>
              </a:defRPr>
            </a:lvl1pPr>
          </a:lstStyle>
          <a:p>
            <a:r>
              <a:rPr lang="en-US" dirty="0"/>
              <a:t>Enter title here</a:t>
            </a:r>
            <a:endParaRPr lang="en-GB" dirty="0"/>
          </a:p>
        </p:txBody>
      </p:sp>
      <p:sp>
        <p:nvSpPr>
          <p:cNvPr id="13" name="Content Placeholder 12">
            <a:extLst>
              <a:ext uri="{FF2B5EF4-FFF2-40B4-BE49-F238E27FC236}">
                <a16:creationId xmlns:a16="http://schemas.microsoft.com/office/drawing/2014/main" id="{4E4A3E93-A0DD-4E89-93FC-6955E099E7EE}"/>
              </a:ext>
            </a:extLst>
          </p:cNvPr>
          <p:cNvSpPr>
            <a:spLocks noGrp="1"/>
          </p:cNvSpPr>
          <p:nvPr>
            <p:ph sz="quarter" idx="14" hasCustomPrompt="1"/>
          </p:nvPr>
        </p:nvSpPr>
        <p:spPr>
          <a:xfrm>
            <a:off x="6362700" y="1125538"/>
            <a:ext cx="5407025" cy="5373687"/>
          </a:xfrm>
          <a:noFill/>
        </p:spPr>
        <p:txBody>
          <a:bodyPr anchor="ctr"/>
          <a:lstStyle>
            <a:lvl1pPr algn="ctr">
              <a:defRPr/>
            </a:lvl1pPr>
          </a:lstStyle>
          <a:p>
            <a:pPr lvl="0"/>
            <a:r>
              <a:rPr lang="en-US" dirty="0"/>
              <a:t>Click icon to insert content</a:t>
            </a:r>
            <a:endParaRPr lang="en-GB" dirty="0"/>
          </a:p>
        </p:txBody>
      </p:sp>
      <p:sp>
        <p:nvSpPr>
          <p:cNvPr id="10" name="Text Placeholder 9">
            <a:extLst>
              <a:ext uri="{FF2B5EF4-FFF2-40B4-BE49-F238E27FC236}">
                <a16:creationId xmlns:a16="http://schemas.microsoft.com/office/drawing/2014/main" id="{00144080-64AA-49CE-A57F-31525260D402}"/>
              </a:ext>
            </a:extLst>
          </p:cNvPr>
          <p:cNvSpPr>
            <a:spLocks noGrp="1"/>
          </p:cNvSpPr>
          <p:nvPr>
            <p:ph type="body" sz="quarter" idx="15" hasCustomPrompt="1"/>
          </p:nvPr>
        </p:nvSpPr>
        <p:spPr>
          <a:xfrm>
            <a:off x="422275" y="3429000"/>
            <a:ext cx="5445125" cy="30702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300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Yellow Half and 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843CC8-B508-4567-B196-88A1E4BB07EF}"/>
              </a:ext>
            </a:extLst>
          </p:cNvPr>
          <p:cNvSpPr/>
          <p:nvPr userDrawn="1"/>
        </p:nvSpPr>
        <p:spPr>
          <a:xfrm>
            <a:off x="1" y="0"/>
            <a:ext cx="6096000" cy="64992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3" name="Date Placeholder 2">
            <a:extLst>
              <a:ext uri="{FF2B5EF4-FFF2-40B4-BE49-F238E27FC236}">
                <a16:creationId xmlns:a16="http://schemas.microsoft.com/office/drawing/2014/main" id="{B9C5A604-B6BE-4337-90F2-6C25A2D49223}"/>
              </a:ext>
            </a:extLst>
          </p:cNvPr>
          <p:cNvSpPr>
            <a:spLocks noGrp="1"/>
          </p:cNvSpPr>
          <p:nvPr>
            <p:ph type="dt" sz="half" idx="10"/>
          </p:nvPr>
        </p:nvSpPr>
        <p:spPr/>
        <p:txBody>
          <a:bodyPr/>
          <a:lstStyle/>
          <a:p>
            <a:fld id="{D15D35D6-7B70-409F-B5E5-5151B339D50A}" type="datetime3">
              <a:rPr lang="en-US" smtClean="0"/>
              <a:t>16 June 2023</a:t>
            </a:fld>
            <a:endParaRPr lang="ru-RU" dirty="0"/>
          </a:p>
        </p:txBody>
      </p:sp>
      <p:sp>
        <p:nvSpPr>
          <p:cNvPr id="4" name="Footer Placeholder 3">
            <a:extLst>
              <a:ext uri="{FF2B5EF4-FFF2-40B4-BE49-F238E27FC236}">
                <a16:creationId xmlns:a16="http://schemas.microsoft.com/office/drawing/2014/main" id="{F8B7BA68-306B-4AA4-AFAE-6A13A8DDD785}"/>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47ECCACA-7DFB-48CA-B695-E2F3CCD993A9}"/>
              </a:ext>
            </a:extLst>
          </p:cNvPr>
          <p:cNvSpPr>
            <a:spLocks noGrp="1"/>
          </p:cNvSpPr>
          <p:nvPr>
            <p:ph type="sldNum" sz="quarter" idx="12"/>
          </p:nvPr>
        </p:nvSpPr>
        <p:spPr/>
        <p:txBody>
          <a:bodyPr/>
          <a:lstStyle/>
          <a:p>
            <a:fld id="{EC1DA28C-5BB3-474C-BABA-1B2E6B32FE7F}" type="slidenum">
              <a:rPr lang="ru-RU" smtClean="0"/>
              <a:pPr/>
              <a:t>‹#›</a:t>
            </a:fld>
            <a:endParaRPr lang="ru-RU" dirty="0"/>
          </a:p>
        </p:txBody>
      </p:sp>
      <p:cxnSp>
        <p:nvCxnSpPr>
          <p:cNvPr id="8" name="Straight Connector 7">
            <a:extLst>
              <a:ext uri="{FF2B5EF4-FFF2-40B4-BE49-F238E27FC236}">
                <a16:creationId xmlns:a16="http://schemas.microsoft.com/office/drawing/2014/main" id="{6740C4FC-28CA-4EBF-AD9F-A5687CB7A690}"/>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E01B18-9F68-4C8B-AAA9-777FBCE8FBFB}"/>
              </a:ext>
            </a:extLst>
          </p:cNvPr>
          <p:cNvSpPr>
            <a:spLocks noGrp="1"/>
          </p:cNvSpPr>
          <p:nvPr>
            <p:ph type="title" hasCustomPrompt="1"/>
          </p:nvPr>
        </p:nvSpPr>
        <p:spPr>
          <a:xfrm>
            <a:off x="422274" y="1125538"/>
            <a:ext cx="5445126" cy="2222975"/>
          </a:xfrm>
        </p:spPr>
        <p:txBody>
          <a:bodyPr/>
          <a:lstStyle>
            <a:lvl1pPr>
              <a:defRPr b="1">
                <a:solidFill>
                  <a:schemeClr val="tx2"/>
                </a:solidFill>
              </a:defRPr>
            </a:lvl1pPr>
          </a:lstStyle>
          <a:p>
            <a:r>
              <a:rPr lang="en-US" dirty="0"/>
              <a:t>Enter title here</a:t>
            </a:r>
            <a:endParaRPr lang="en-GB" dirty="0"/>
          </a:p>
        </p:txBody>
      </p:sp>
      <p:sp>
        <p:nvSpPr>
          <p:cNvPr id="13" name="Content Placeholder 12">
            <a:extLst>
              <a:ext uri="{FF2B5EF4-FFF2-40B4-BE49-F238E27FC236}">
                <a16:creationId xmlns:a16="http://schemas.microsoft.com/office/drawing/2014/main" id="{4E4A3E93-A0DD-4E89-93FC-6955E099E7EE}"/>
              </a:ext>
            </a:extLst>
          </p:cNvPr>
          <p:cNvSpPr>
            <a:spLocks noGrp="1"/>
          </p:cNvSpPr>
          <p:nvPr>
            <p:ph sz="quarter" idx="14" hasCustomPrompt="1"/>
          </p:nvPr>
        </p:nvSpPr>
        <p:spPr>
          <a:xfrm>
            <a:off x="6362700" y="1125538"/>
            <a:ext cx="5407025" cy="5373687"/>
          </a:xfrm>
          <a:noFill/>
        </p:spPr>
        <p:txBody>
          <a:bodyPr anchor="ctr"/>
          <a:lstStyle>
            <a:lvl1pPr algn="ctr">
              <a:defRPr/>
            </a:lvl1pPr>
          </a:lstStyle>
          <a:p>
            <a:pPr lvl="0"/>
            <a:r>
              <a:rPr lang="en-US" dirty="0"/>
              <a:t>Click icon to insert content</a:t>
            </a:r>
            <a:endParaRPr lang="en-GB" dirty="0"/>
          </a:p>
        </p:txBody>
      </p:sp>
      <p:sp>
        <p:nvSpPr>
          <p:cNvPr id="10" name="Text Placeholder 9">
            <a:extLst>
              <a:ext uri="{FF2B5EF4-FFF2-40B4-BE49-F238E27FC236}">
                <a16:creationId xmlns:a16="http://schemas.microsoft.com/office/drawing/2014/main" id="{D3E7290D-CEEE-4F30-9BB2-32F3F55ACCA4}"/>
              </a:ext>
            </a:extLst>
          </p:cNvPr>
          <p:cNvSpPr>
            <a:spLocks noGrp="1"/>
          </p:cNvSpPr>
          <p:nvPr>
            <p:ph type="body" sz="quarter" idx="15" hasCustomPrompt="1"/>
          </p:nvPr>
        </p:nvSpPr>
        <p:spPr>
          <a:xfrm>
            <a:off x="422275" y="3429000"/>
            <a:ext cx="5445125" cy="307022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66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Yellow Half and Half Text">
    <p:bg>
      <p:bgPr>
        <a:pattFill prst="lgGrid">
          <a:fgClr>
            <a:srgbClr val="CBCBCB"/>
          </a:fgClr>
          <a:bgClr>
            <a:schemeClr val="bg1"/>
          </a:bgClr>
        </a:patt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8A51BE-0347-4A5F-8BDD-FF74EF5C79A0}"/>
              </a:ext>
            </a:extLst>
          </p:cNvPr>
          <p:cNvSpPr/>
          <p:nvPr userDrawn="1"/>
        </p:nvSpPr>
        <p:spPr>
          <a:xfrm>
            <a:off x="6083299" y="0"/>
            <a:ext cx="6108701" cy="6858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2"/>
              </a:solidFill>
            </a:endParaRPr>
          </a:p>
        </p:txBody>
      </p:sp>
      <p:sp>
        <p:nvSpPr>
          <p:cNvPr id="20" name="Rectangle 19"/>
          <p:cNvSpPr/>
          <p:nvPr userDrawn="1"/>
        </p:nvSpPr>
        <p:spPr>
          <a:xfrm>
            <a:off x="-12701" y="0"/>
            <a:ext cx="6108701" cy="685800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239E1C88-5AA9-4985-8404-E46FA0732AAC}"/>
              </a:ext>
            </a:extLst>
          </p:cNvPr>
          <p:cNvSpPr>
            <a:spLocks noGrp="1"/>
          </p:cNvSpPr>
          <p:nvPr>
            <p:ph type="title" hasCustomPrompt="1"/>
          </p:nvPr>
        </p:nvSpPr>
        <p:spPr>
          <a:xfrm>
            <a:off x="286594" y="3859937"/>
            <a:ext cx="5504606" cy="968248"/>
          </a:xfrm>
        </p:spPr>
        <p:txBody>
          <a:bodyPr anchor="ctr"/>
          <a:lstStyle>
            <a:lvl1pPr>
              <a:defRPr b="1"/>
            </a:lvl1pPr>
          </a:lstStyle>
          <a:p>
            <a:r>
              <a:rPr lang="en-US" dirty="0"/>
              <a:t>Enter title here</a:t>
            </a:r>
            <a:endParaRPr lang="en-GB" dirty="0"/>
          </a:p>
        </p:txBody>
      </p:sp>
      <p:pic>
        <p:nvPicPr>
          <p:cNvPr id="13" name="Picture 12">
            <a:extLst>
              <a:ext uri="{FF2B5EF4-FFF2-40B4-BE49-F238E27FC236}">
                <a16:creationId xmlns:a16="http://schemas.microsoft.com/office/drawing/2014/main" id="{3BBC8DE0-3457-45D7-8942-A688DF2FF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7" name="Text Placeholder 6">
            <a:extLst>
              <a:ext uri="{FF2B5EF4-FFF2-40B4-BE49-F238E27FC236}">
                <a16:creationId xmlns:a16="http://schemas.microsoft.com/office/drawing/2014/main" id="{CF90BB8C-74F0-4644-8377-55AF50923CAD}"/>
              </a:ext>
            </a:extLst>
          </p:cNvPr>
          <p:cNvSpPr>
            <a:spLocks noGrp="1"/>
          </p:cNvSpPr>
          <p:nvPr>
            <p:ph type="body" sz="quarter" idx="18" hasCustomPrompt="1"/>
          </p:nvPr>
        </p:nvSpPr>
        <p:spPr>
          <a:xfrm>
            <a:off x="6732588" y="3552825"/>
            <a:ext cx="5010150" cy="1503363"/>
          </a:xfrm>
        </p:spPr>
        <p:txBody>
          <a:bodyPr anchor="ct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2">
            <a:extLst>
              <a:ext uri="{FF2B5EF4-FFF2-40B4-BE49-F238E27FC236}">
                <a16:creationId xmlns:a16="http://schemas.microsoft.com/office/drawing/2014/main" id="{E6D5B351-2CD9-AD4B-964B-E317B4272D8A}"/>
              </a:ext>
            </a:extLst>
          </p:cNvPr>
          <p:cNvSpPr>
            <a:spLocks noGrp="1"/>
          </p:cNvSpPr>
          <p:nvPr>
            <p:ph type="dt" sz="half" idx="10"/>
          </p:nvPr>
        </p:nvSpPr>
        <p:spPr>
          <a:xfrm>
            <a:off x="4688000" y="6646422"/>
            <a:ext cx="2816000" cy="211578"/>
          </a:xfrm>
        </p:spPr>
        <p:txBody>
          <a:bodyPr/>
          <a:lstStyle/>
          <a:p>
            <a:fld id="{6E8F4DD7-C892-4F8A-86D9-7EF61DBFEAA2}" type="datetime3">
              <a:rPr lang="en-US" smtClean="0"/>
              <a:t>16 June 2023</a:t>
            </a:fld>
            <a:endParaRPr lang="ru-RU" dirty="0"/>
          </a:p>
        </p:txBody>
      </p:sp>
      <p:sp>
        <p:nvSpPr>
          <p:cNvPr id="9" name="Footer Placeholder 3">
            <a:extLst>
              <a:ext uri="{FF2B5EF4-FFF2-40B4-BE49-F238E27FC236}">
                <a16:creationId xmlns:a16="http://schemas.microsoft.com/office/drawing/2014/main" id="{71483B85-7731-414E-9C5D-5FF316671800}"/>
              </a:ext>
            </a:extLst>
          </p:cNvPr>
          <p:cNvSpPr>
            <a:spLocks noGrp="1"/>
          </p:cNvSpPr>
          <p:nvPr>
            <p:ph type="ftr" sz="quarter" idx="11"/>
          </p:nvPr>
        </p:nvSpPr>
        <p:spPr>
          <a:xfrm>
            <a:off x="200024" y="6646422"/>
            <a:ext cx="2504455" cy="211578"/>
          </a:xfrm>
        </p:spPr>
        <p:txBody>
          <a:bodyPr/>
          <a:lstStyle/>
          <a:p>
            <a:endParaRPr lang="ru-RU" dirty="0"/>
          </a:p>
        </p:txBody>
      </p:sp>
      <p:sp>
        <p:nvSpPr>
          <p:cNvPr id="10" name="Slide Number Placeholder 4">
            <a:extLst>
              <a:ext uri="{FF2B5EF4-FFF2-40B4-BE49-F238E27FC236}">
                <a16:creationId xmlns:a16="http://schemas.microsoft.com/office/drawing/2014/main" id="{EA25390F-6290-0241-B09D-3A457DC136B0}"/>
              </a:ext>
            </a:extLst>
          </p:cNvPr>
          <p:cNvSpPr>
            <a:spLocks noGrp="1"/>
          </p:cNvSpPr>
          <p:nvPr>
            <p:ph type="sldNum" sz="quarter" idx="12"/>
          </p:nvPr>
        </p:nvSpPr>
        <p:spPr>
          <a:xfrm>
            <a:off x="11640616" y="6646422"/>
            <a:ext cx="468052" cy="211578"/>
          </a:xfrm>
        </p:spPr>
        <p:txBody>
          <a:bodyPr/>
          <a:lstStyle/>
          <a:p>
            <a:fld id="{EC1DA28C-5BB3-474C-BABA-1B2E6B32FE7F}" type="slidenum">
              <a:rPr lang="ru-RU" smtClean="0"/>
              <a:pPr/>
              <a:t>‹#›</a:t>
            </a:fld>
            <a:endParaRPr lang="ru-RU" dirty="0"/>
          </a:p>
        </p:txBody>
      </p:sp>
    </p:spTree>
    <p:extLst>
      <p:ext uri="{BB962C8B-B14F-4D97-AF65-F5344CB8AC3E}">
        <p14:creationId xmlns:p14="http://schemas.microsoft.com/office/powerpoint/2010/main" val="13497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2069">
          <p15:clr>
            <a:srgbClr val="FBAE40"/>
          </p15:clr>
        </p15:guide>
        <p15:guide id="4" orient="horz" pos="1230">
          <p15:clr>
            <a:srgbClr val="FBAE40"/>
          </p15:clr>
        </p15:guide>
        <p15:guide id="5" orient="horz" pos="4292">
          <p15:clr>
            <a:srgbClr val="FBAE40"/>
          </p15:clr>
        </p15:guide>
        <p15:guide id="6" orient="horz" pos="27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image" Target="../media/image27.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theme" Target="../theme/theme10.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4" Type="http://schemas.openxmlformats.org/officeDocument/2006/relationships/image" Target="../media/image3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theme" Target="../theme/theme12.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26" Type="http://schemas.openxmlformats.org/officeDocument/2006/relationships/slideLayout" Target="../slideLayouts/slideLayout168.xml"/><Relationship Id="rId21" Type="http://schemas.openxmlformats.org/officeDocument/2006/relationships/slideLayout" Target="../slideLayouts/slideLayout163.xml"/><Relationship Id="rId42" Type="http://schemas.openxmlformats.org/officeDocument/2006/relationships/slideLayout" Target="../slideLayouts/slideLayout184.xml"/><Relationship Id="rId47" Type="http://schemas.openxmlformats.org/officeDocument/2006/relationships/slideLayout" Target="../slideLayouts/slideLayout189.xml"/><Relationship Id="rId63" Type="http://schemas.openxmlformats.org/officeDocument/2006/relationships/slideLayout" Target="../slideLayouts/slideLayout205.xml"/><Relationship Id="rId68" Type="http://schemas.openxmlformats.org/officeDocument/2006/relationships/slideLayout" Target="../slideLayouts/slideLayout210.xml"/><Relationship Id="rId84" Type="http://schemas.openxmlformats.org/officeDocument/2006/relationships/slideLayout" Target="../slideLayouts/slideLayout226.xml"/><Relationship Id="rId89" Type="http://schemas.openxmlformats.org/officeDocument/2006/relationships/slideLayout" Target="../slideLayouts/slideLayout231.xml"/><Relationship Id="rId16" Type="http://schemas.openxmlformats.org/officeDocument/2006/relationships/slideLayout" Target="../slideLayouts/slideLayout158.xml"/><Relationship Id="rId11" Type="http://schemas.openxmlformats.org/officeDocument/2006/relationships/slideLayout" Target="../slideLayouts/slideLayout153.xml"/><Relationship Id="rId32" Type="http://schemas.openxmlformats.org/officeDocument/2006/relationships/slideLayout" Target="../slideLayouts/slideLayout174.xml"/><Relationship Id="rId37" Type="http://schemas.openxmlformats.org/officeDocument/2006/relationships/slideLayout" Target="../slideLayouts/slideLayout179.xml"/><Relationship Id="rId53" Type="http://schemas.openxmlformats.org/officeDocument/2006/relationships/slideLayout" Target="../slideLayouts/slideLayout195.xml"/><Relationship Id="rId58" Type="http://schemas.openxmlformats.org/officeDocument/2006/relationships/slideLayout" Target="../slideLayouts/slideLayout200.xml"/><Relationship Id="rId74" Type="http://schemas.openxmlformats.org/officeDocument/2006/relationships/slideLayout" Target="../slideLayouts/slideLayout216.xml"/><Relationship Id="rId79" Type="http://schemas.openxmlformats.org/officeDocument/2006/relationships/slideLayout" Target="../slideLayouts/slideLayout221.xml"/><Relationship Id="rId5" Type="http://schemas.openxmlformats.org/officeDocument/2006/relationships/slideLayout" Target="../slideLayouts/slideLayout147.xml"/><Relationship Id="rId90" Type="http://schemas.openxmlformats.org/officeDocument/2006/relationships/slideLayout" Target="../slideLayouts/slideLayout232.xml"/><Relationship Id="rId95" Type="http://schemas.openxmlformats.org/officeDocument/2006/relationships/slideLayout" Target="../slideLayouts/slideLayout237.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43" Type="http://schemas.openxmlformats.org/officeDocument/2006/relationships/slideLayout" Target="../slideLayouts/slideLayout185.xml"/><Relationship Id="rId48" Type="http://schemas.openxmlformats.org/officeDocument/2006/relationships/slideLayout" Target="../slideLayouts/slideLayout190.xml"/><Relationship Id="rId64" Type="http://schemas.openxmlformats.org/officeDocument/2006/relationships/slideLayout" Target="../slideLayouts/slideLayout206.xml"/><Relationship Id="rId69" Type="http://schemas.openxmlformats.org/officeDocument/2006/relationships/slideLayout" Target="../slideLayouts/slideLayout211.xml"/><Relationship Id="rId80" Type="http://schemas.openxmlformats.org/officeDocument/2006/relationships/slideLayout" Target="../slideLayouts/slideLayout222.xml"/><Relationship Id="rId85" Type="http://schemas.openxmlformats.org/officeDocument/2006/relationships/slideLayout" Target="../slideLayouts/slideLayout227.xml"/><Relationship Id="rId3" Type="http://schemas.openxmlformats.org/officeDocument/2006/relationships/slideLayout" Target="../slideLayouts/slideLayout145.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38" Type="http://schemas.openxmlformats.org/officeDocument/2006/relationships/slideLayout" Target="../slideLayouts/slideLayout180.xml"/><Relationship Id="rId46" Type="http://schemas.openxmlformats.org/officeDocument/2006/relationships/slideLayout" Target="../slideLayouts/slideLayout188.xml"/><Relationship Id="rId59" Type="http://schemas.openxmlformats.org/officeDocument/2006/relationships/slideLayout" Target="../slideLayouts/slideLayout201.xml"/><Relationship Id="rId67" Type="http://schemas.openxmlformats.org/officeDocument/2006/relationships/slideLayout" Target="../slideLayouts/slideLayout209.xml"/><Relationship Id="rId20" Type="http://schemas.openxmlformats.org/officeDocument/2006/relationships/slideLayout" Target="../slideLayouts/slideLayout162.xml"/><Relationship Id="rId41" Type="http://schemas.openxmlformats.org/officeDocument/2006/relationships/slideLayout" Target="../slideLayouts/slideLayout183.xml"/><Relationship Id="rId54" Type="http://schemas.openxmlformats.org/officeDocument/2006/relationships/slideLayout" Target="../slideLayouts/slideLayout196.xml"/><Relationship Id="rId62" Type="http://schemas.openxmlformats.org/officeDocument/2006/relationships/slideLayout" Target="../slideLayouts/slideLayout204.xml"/><Relationship Id="rId70" Type="http://schemas.openxmlformats.org/officeDocument/2006/relationships/slideLayout" Target="../slideLayouts/slideLayout212.xml"/><Relationship Id="rId75" Type="http://schemas.openxmlformats.org/officeDocument/2006/relationships/slideLayout" Target="../slideLayouts/slideLayout217.xml"/><Relationship Id="rId83" Type="http://schemas.openxmlformats.org/officeDocument/2006/relationships/slideLayout" Target="../slideLayouts/slideLayout225.xml"/><Relationship Id="rId88" Type="http://schemas.openxmlformats.org/officeDocument/2006/relationships/slideLayout" Target="../slideLayouts/slideLayout230.xml"/><Relationship Id="rId91" Type="http://schemas.openxmlformats.org/officeDocument/2006/relationships/slideLayout" Target="../slideLayouts/slideLayout233.xml"/><Relationship Id="rId96" Type="http://schemas.openxmlformats.org/officeDocument/2006/relationships/slideLayout" Target="../slideLayouts/slideLayout238.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slideLayout" Target="../slideLayouts/slideLayout178.xml"/><Relationship Id="rId49" Type="http://schemas.openxmlformats.org/officeDocument/2006/relationships/slideLayout" Target="../slideLayouts/slideLayout191.xml"/><Relationship Id="rId57" Type="http://schemas.openxmlformats.org/officeDocument/2006/relationships/slideLayout" Target="../slideLayouts/slideLayout199.xml"/><Relationship Id="rId10" Type="http://schemas.openxmlformats.org/officeDocument/2006/relationships/slideLayout" Target="../slideLayouts/slideLayout152.xml"/><Relationship Id="rId31" Type="http://schemas.openxmlformats.org/officeDocument/2006/relationships/slideLayout" Target="../slideLayouts/slideLayout173.xml"/><Relationship Id="rId44" Type="http://schemas.openxmlformats.org/officeDocument/2006/relationships/slideLayout" Target="../slideLayouts/slideLayout186.xml"/><Relationship Id="rId52" Type="http://schemas.openxmlformats.org/officeDocument/2006/relationships/slideLayout" Target="../slideLayouts/slideLayout194.xml"/><Relationship Id="rId60" Type="http://schemas.openxmlformats.org/officeDocument/2006/relationships/slideLayout" Target="../slideLayouts/slideLayout202.xml"/><Relationship Id="rId65" Type="http://schemas.openxmlformats.org/officeDocument/2006/relationships/slideLayout" Target="../slideLayouts/slideLayout207.xml"/><Relationship Id="rId73" Type="http://schemas.openxmlformats.org/officeDocument/2006/relationships/slideLayout" Target="../slideLayouts/slideLayout215.xml"/><Relationship Id="rId78" Type="http://schemas.openxmlformats.org/officeDocument/2006/relationships/slideLayout" Target="../slideLayouts/slideLayout220.xml"/><Relationship Id="rId81" Type="http://schemas.openxmlformats.org/officeDocument/2006/relationships/slideLayout" Target="../slideLayouts/slideLayout223.xml"/><Relationship Id="rId86" Type="http://schemas.openxmlformats.org/officeDocument/2006/relationships/slideLayout" Target="../slideLayouts/slideLayout228.xml"/><Relationship Id="rId94" Type="http://schemas.openxmlformats.org/officeDocument/2006/relationships/slideLayout" Target="../slideLayouts/slideLayout236.xml"/><Relationship Id="rId99" Type="http://schemas.openxmlformats.org/officeDocument/2006/relationships/theme" Target="../theme/theme13.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9" Type="http://schemas.openxmlformats.org/officeDocument/2006/relationships/slideLayout" Target="../slideLayouts/slideLayout181.xml"/><Relationship Id="rId34" Type="http://schemas.openxmlformats.org/officeDocument/2006/relationships/slideLayout" Target="../slideLayouts/slideLayout176.xml"/><Relationship Id="rId50" Type="http://schemas.openxmlformats.org/officeDocument/2006/relationships/slideLayout" Target="../slideLayouts/slideLayout192.xml"/><Relationship Id="rId55" Type="http://schemas.openxmlformats.org/officeDocument/2006/relationships/slideLayout" Target="../slideLayouts/slideLayout197.xml"/><Relationship Id="rId76" Type="http://schemas.openxmlformats.org/officeDocument/2006/relationships/slideLayout" Target="../slideLayouts/slideLayout218.xml"/><Relationship Id="rId97" Type="http://schemas.openxmlformats.org/officeDocument/2006/relationships/slideLayout" Target="../slideLayouts/slideLayout239.xml"/><Relationship Id="rId7" Type="http://schemas.openxmlformats.org/officeDocument/2006/relationships/slideLayout" Target="../slideLayouts/slideLayout149.xml"/><Relationship Id="rId71" Type="http://schemas.openxmlformats.org/officeDocument/2006/relationships/slideLayout" Target="../slideLayouts/slideLayout213.xml"/><Relationship Id="rId92" Type="http://schemas.openxmlformats.org/officeDocument/2006/relationships/slideLayout" Target="../slideLayouts/slideLayout234.xml"/><Relationship Id="rId2" Type="http://schemas.openxmlformats.org/officeDocument/2006/relationships/slideLayout" Target="../slideLayouts/slideLayout144.xml"/><Relationship Id="rId29" Type="http://schemas.openxmlformats.org/officeDocument/2006/relationships/slideLayout" Target="../slideLayouts/slideLayout171.xml"/><Relationship Id="rId24" Type="http://schemas.openxmlformats.org/officeDocument/2006/relationships/slideLayout" Target="../slideLayouts/slideLayout166.xml"/><Relationship Id="rId40" Type="http://schemas.openxmlformats.org/officeDocument/2006/relationships/slideLayout" Target="../slideLayouts/slideLayout182.xml"/><Relationship Id="rId45" Type="http://schemas.openxmlformats.org/officeDocument/2006/relationships/slideLayout" Target="../slideLayouts/slideLayout187.xml"/><Relationship Id="rId66" Type="http://schemas.openxmlformats.org/officeDocument/2006/relationships/slideLayout" Target="../slideLayouts/slideLayout208.xml"/><Relationship Id="rId87" Type="http://schemas.openxmlformats.org/officeDocument/2006/relationships/slideLayout" Target="../slideLayouts/slideLayout229.xml"/><Relationship Id="rId61" Type="http://schemas.openxmlformats.org/officeDocument/2006/relationships/slideLayout" Target="../slideLayouts/slideLayout203.xml"/><Relationship Id="rId82" Type="http://schemas.openxmlformats.org/officeDocument/2006/relationships/slideLayout" Target="../slideLayouts/slideLayout224.xml"/><Relationship Id="rId19" Type="http://schemas.openxmlformats.org/officeDocument/2006/relationships/slideLayout" Target="../slideLayouts/slideLayout161.xml"/><Relationship Id="rId14" Type="http://schemas.openxmlformats.org/officeDocument/2006/relationships/slideLayout" Target="../slideLayouts/slideLayout156.xml"/><Relationship Id="rId30" Type="http://schemas.openxmlformats.org/officeDocument/2006/relationships/slideLayout" Target="../slideLayouts/slideLayout172.xml"/><Relationship Id="rId35" Type="http://schemas.openxmlformats.org/officeDocument/2006/relationships/slideLayout" Target="../slideLayouts/slideLayout177.xml"/><Relationship Id="rId56" Type="http://schemas.openxmlformats.org/officeDocument/2006/relationships/slideLayout" Target="../slideLayouts/slideLayout198.xml"/><Relationship Id="rId77" Type="http://schemas.openxmlformats.org/officeDocument/2006/relationships/slideLayout" Target="../slideLayouts/slideLayout219.xml"/><Relationship Id="rId8" Type="http://schemas.openxmlformats.org/officeDocument/2006/relationships/slideLayout" Target="../slideLayouts/slideLayout150.xml"/><Relationship Id="rId51" Type="http://schemas.openxmlformats.org/officeDocument/2006/relationships/slideLayout" Target="../slideLayouts/slideLayout193.xml"/><Relationship Id="rId72" Type="http://schemas.openxmlformats.org/officeDocument/2006/relationships/slideLayout" Target="../slideLayouts/slideLayout214.xml"/><Relationship Id="rId93" Type="http://schemas.openxmlformats.org/officeDocument/2006/relationships/slideLayout" Target="../slideLayouts/slideLayout235.xml"/><Relationship Id="rId98" Type="http://schemas.openxmlformats.org/officeDocument/2006/relationships/slideLayout" Target="../slideLayouts/slideLayout2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6.xml"/><Relationship Id="rId1"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slideLayout" Target="../slideLayouts/slideLayout86.xml"/><Relationship Id="rId7"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tags" Target="../tags/tag2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tags" Target="../tags/tag27.xml"/><Relationship Id="rId4" Type="http://schemas.openxmlformats.org/officeDocument/2006/relationships/tags" Target="../tags/tag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9223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21476"/>
            <a:ext cx="10972800" cy="44722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592916"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019852751"/>
      </p:ext>
    </p:extLst>
  </p:cSld>
  <p:clrMap bg1="lt1" tx1="dk1" bg2="lt2" tx2="dk2" accent1="accent1" accent2="accent2" accent3="accent3" accent4="accent4" accent5="accent5" accent6="accent6" hlink="hlink" folHlink="folHlink"/>
  <p:sldLayoutIdLst>
    <p:sldLayoutId id="2147483655" r:id="rId1"/>
    <p:sldLayoutId id="2147483652" r:id="rId2"/>
    <p:sldLayoutId id="2147484222" r:id="rId3"/>
    <p:sldLayoutId id="2147483654" r:id="rId4"/>
    <p:sldLayoutId id="2147484224" r:id="rId5"/>
    <p:sldLayoutId id="2147484226" r:id="rId6"/>
    <p:sldLayoutId id="2147483653" r:id="rId7"/>
    <p:sldLayoutId id="2147484227" r:id="rId8"/>
    <p:sldLayoutId id="2147484225" r:id="rId9"/>
    <p:sldLayoutId id="2147484223" r:id="rId10"/>
    <p:sldLayoutId id="2147483659" r:id="rId11"/>
    <p:sldLayoutId id="2147484221" r:id="rId12"/>
  </p:sldLayoutIdLst>
  <p:txStyles>
    <p:titleStyle>
      <a:lvl1pPr algn="ctr" defTabSz="457200" rtl="0" eaLnBrk="1" latinLnBrk="0" hangingPunct="1">
        <a:spcBef>
          <a:spcPct val="0"/>
        </a:spcBef>
        <a:buNone/>
        <a:defRPr sz="3200" kern="1200">
          <a:solidFill>
            <a:schemeClr val="tx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alibri"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itchFamily="49" charset="0"/>
        <a:buChar char="o"/>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pitchFamily="2" charset="2"/>
        <a:buChar char="Ø"/>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alibri"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344" y="412376"/>
            <a:ext cx="11191032" cy="460340"/>
          </a:xfrm>
          <a:prstGeom prst="rect">
            <a:avLst/>
          </a:prstGeom>
          <a:ln w="12700" cap="rnd" cmpd="sng" algn="ctr">
            <a:noFill/>
            <a:prstDash val="solid"/>
          </a:ln>
        </p:spPr>
        <p:txBody>
          <a:bodyPr vert="horz" wrap="square" lIns="90000" tIns="46800" rIns="90000" bIns="46800" rtlCol="0" anchor="b" anchorCtr="0">
            <a:noAutofit/>
          </a:bodyPr>
          <a:lstStyle>
            <a:lvl1pPr>
              <a:defRPr>
                <a:latin typeface="+mj-lt"/>
              </a:defRPr>
            </a:lvl1pPr>
          </a:lstStyle>
          <a:p>
            <a:r>
              <a:rPr lang="en-US" dirty="0"/>
              <a:t>Enter title here</a:t>
            </a:r>
            <a:endParaRPr lang="ru-RU" dirty="0"/>
          </a:p>
        </p:txBody>
      </p:sp>
      <p:sp>
        <p:nvSpPr>
          <p:cNvPr id="3" name="Content"/>
          <p:cNvSpPr>
            <a:spLocks noGrp="1"/>
          </p:cNvSpPr>
          <p:nvPr>
            <p:ph type="body" idx="1"/>
          </p:nvPr>
        </p:nvSpPr>
        <p:spPr>
          <a:xfrm>
            <a:off x="191344" y="1125537"/>
            <a:ext cx="11862544" cy="5373687"/>
          </a:xfrm>
          <a:prstGeom prst="rect">
            <a:avLst/>
          </a:prstGeom>
          <a:ln w="12700" cap="rnd" cmpd="sng" algn="ctr">
            <a:noFill/>
            <a:prstDash val="solid"/>
          </a:ln>
        </p:spPr>
        <p:txBody>
          <a:bodyPr vert="horz" wrap="square" lIns="90000" tIns="46800" rIns="90000" bIns="468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cNvSpPr>
            <a:spLocks noGrp="1"/>
          </p:cNvSpPr>
          <p:nvPr>
            <p:ph type="dt" sz="half" idx="2"/>
          </p:nvPr>
        </p:nvSpPr>
        <p:spPr>
          <a:xfrm>
            <a:off x="4688000" y="6646422"/>
            <a:ext cx="2816000" cy="211578"/>
          </a:xfrm>
          <a:prstGeom prst="rect">
            <a:avLst/>
          </a:prstGeom>
          <a:ln w="12700" cap="rnd" cmpd="sng" algn="ctr">
            <a:noFill/>
            <a:prstDash val="solid"/>
          </a:ln>
        </p:spPr>
        <p:txBody>
          <a:bodyPr vert="horz" wrap="square" lIns="90000" tIns="46800" rIns="90000" bIns="46800" rtlCol="0" anchor="ctr" anchorCtr="0">
            <a:noAutofit/>
          </a:bodyPr>
          <a:lstStyle>
            <a:lvl1pPr algn="l">
              <a:lnSpc>
                <a:spcPct val="90000"/>
              </a:lnSpc>
              <a:spcBef>
                <a:spcPts val="0"/>
              </a:spcBef>
              <a:spcAft>
                <a:spcPts val="600"/>
              </a:spcAft>
              <a:buNone/>
              <a:defRPr sz="900" b="0" i="0" u="none" cap="none">
                <a:solidFill>
                  <a:schemeClr val="tx2"/>
                </a:solidFill>
                <a:uFill>
                  <a:solidFill>
                    <a:schemeClr val="tx1"/>
                  </a:solidFill>
                </a:uFill>
                <a:latin typeface="+mn-lt"/>
              </a:defRPr>
            </a:lvl1pPr>
          </a:lstStyle>
          <a:p>
            <a:fld id="{28EDE1A7-BEAA-4030-9CB5-30ED3ACCABB9}" type="datetime3">
              <a:rPr lang="en-US" smtClean="0"/>
              <a:t>16 June 2023</a:t>
            </a:fld>
            <a:endParaRPr lang="ru-RU" dirty="0"/>
          </a:p>
        </p:txBody>
      </p:sp>
      <p:sp>
        <p:nvSpPr>
          <p:cNvPr id="5" name="Footer"/>
          <p:cNvSpPr>
            <a:spLocks noGrp="1"/>
          </p:cNvSpPr>
          <p:nvPr>
            <p:ph type="ftr" sz="quarter" idx="3"/>
          </p:nvPr>
        </p:nvSpPr>
        <p:spPr>
          <a:xfrm>
            <a:off x="200024" y="6646422"/>
            <a:ext cx="2504455" cy="211578"/>
          </a:xfrm>
          <a:prstGeom prst="rect">
            <a:avLst/>
          </a:prstGeom>
          <a:ln w="12700" cap="rnd" cmpd="sng" algn="ctr">
            <a:noFill/>
            <a:prstDash val="solid"/>
          </a:ln>
        </p:spPr>
        <p:txBody>
          <a:bodyPr vert="horz" wrap="square" lIns="90000" tIns="46800" rIns="90000" bIns="46800" rtlCol="0" anchor="ctr" anchorCtr="0">
            <a:noAutofit/>
          </a:bodyPr>
          <a:lstStyle>
            <a:lvl1pPr algn="l">
              <a:lnSpc>
                <a:spcPct val="90000"/>
              </a:lnSpc>
              <a:spcBef>
                <a:spcPts val="0"/>
              </a:spcBef>
              <a:spcAft>
                <a:spcPts val="600"/>
              </a:spcAft>
              <a:buNone/>
              <a:defRPr sz="900" b="0" i="0" u="none" cap="none">
                <a:solidFill>
                  <a:schemeClr val="tx2"/>
                </a:solidFill>
                <a:uFill>
                  <a:solidFill>
                    <a:schemeClr val="tx1"/>
                  </a:solidFill>
                </a:uFill>
                <a:latin typeface="+mn-lt"/>
              </a:defRPr>
            </a:lvl1pPr>
          </a:lstStyle>
          <a:p>
            <a:endParaRPr lang="ru-RU" dirty="0"/>
          </a:p>
        </p:txBody>
      </p:sp>
      <p:sp>
        <p:nvSpPr>
          <p:cNvPr id="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lnSpc>
                <a:spcPct val="90000"/>
              </a:lnSpc>
              <a:spcBef>
                <a:spcPts val="0"/>
              </a:spcBef>
              <a:spcAft>
                <a:spcPts val="600"/>
              </a:spcAft>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7" name="Picture 6"/>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pic>
        <p:nvPicPr>
          <p:cNvPr id="10" name="Picture 9">
            <a:extLst>
              <a:ext uri="{FF2B5EF4-FFF2-40B4-BE49-F238E27FC236}">
                <a16:creationId xmlns:a16="http://schemas.microsoft.com/office/drawing/2014/main" id="{72F8C94B-D833-435D-ABDA-4659D97D1F02}"/>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Tree>
    <p:extLst>
      <p:ext uri="{BB962C8B-B14F-4D97-AF65-F5344CB8AC3E}">
        <p14:creationId xmlns:p14="http://schemas.microsoft.com/office/powerpoint/2010/main" val="2855637801"/>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 id="2147484192" r:id="rId19"/>
    <p:sldLayoutId id="2147484193" r:id="rId20"/>
    <p:sldLayoutId id="2147484194" r:id="rId21"/>
    <p:sldLayoutId id="2147484195" r:id="rId22"/>
    <p:sldLayoutId id="2147484196" r:id="rId23"/>
    <p:sldLayoutId id="2147484197" r:id="rId24"/>
    <p:sldLayoutId id="2147484198" r:id="rId25"/>
    <p:sldLayoutId id="2147484199" r:id="rId26"/>
    <p:sldLayoutId id="2147484200" r:id="rId27"/>
  </p:sldLayoutIdLst>
  <p:hf hdr="0" dt="0"/>
  <p:txStyles>
    <p:titleStyle>
      <a:lvl1pPr marL="0" algn="l" defTabSz="914400" rtl="0" eaLnBrk="1" latinLnBrk="0" hangingPunct="1">
        <a:lnSpc>
          <a:spcPct val="90000"/>
        </a:lnSpc>
        <a:spcBef>
          <a:spcPts val="0"/>
        </a:spcBef>
        <a:spcAft>
          <a:spcPts val="600"/>
        </a:spcAft>
        <a:buNone/>
        <a:defRPr sz="2800" b="0" i="0" u="none" kern="1200" cap="none">
          <a:solidFill>
            <a:schemeClr val="tx2"/>
          </a:solidFill>
          <a:uFill>
            <a:solidFill>
              <a:schemeClr val="tx1"/>
            </a:solidFill>
          </a:uFill>
          <a:latin typeface="+mj-lt"/>
          <a:ea typeface="+mj-ea"/>
          <a:cs typeface="+mj-cs"/>
        </a:defRPr>
      </a:lvl1pPr>
    </p:titleStyle>
    <p:bodyStyle>
      <a:lvl1pPr marL="0" indent="0" algn="l" defTabSz="914400" rtl="0" eaLnBrk="1" latinLnBrk="0" hangingPunct="1">
        <a:lnSpc>
          <a:spcPct val="90000"/>
        </a:lnSpc>
        <a:spcBef>
          <a:spcPts val="0"/>
        </a:spcBef>
        <a:spcAft>
          <a:spcPts val="600"/>
        </a:spcAft>
        <a:buClr>
          <a:schemeClr val="tx1"/>
        </a:buClr>
        <a:buSzPct val="100000"/>
        <a:buFont typeface="Arial" pitchFamily="34" charset="0"/>
        <a:buNone/>
        <a:defRPr sz="1800" b="0" i="0" u="none" kern="1200" cap="none">
          <a:solidFill>
            <a:schemeClr val="tx2"/>
          </a:solidFill>
          <a:uFill>
            <a:solidFill>
              <a:schemeClr val="tx1"/>
            </a:solidFill>
          </a:uFill>
          <a:latin typeface="+mn-lt"/>
          <a:ea typeface="+mn-ea"/>
          <a:cs typeface="+mn-cs"/>
        </a:defRPr>
      </a:lvl1pPr>
      <a:lvl2pPr marL="268288" indent="-179388" algn="l" defTabSz="914400" rtl="0" eaLnBrk="1" latinLnBrk="0" hangingPunct="1">
        <a:lnSpc>
          <a:spcPct val="90000"/>
        </a:lnSpc>
        <a:spcBef>
          <a:spcPts val="0"/>
        </a:spcBef>
        <a:spcAft>
          <a:spcPts val="600"/>
        </a:spcAft>
        <a:buClrTx/>
        <a:buSzPct val="100000"/>
        <a:buFont typeface="Wingdings" panose="05000000000000000000" pitchFamily="2" charset="2"/>
        <a:buChar char="§"/>
        <a:defRPr sz="1600" b="0" i="0" u="none" kern="1200" cap="none">
          <a:solidFill>
            <a:schemeClr val="tx2"/>
          </a:solidFill>
          <a:uFill>
            <a:solidFill>
              <a:schemeClr val="tx1"/>
            </a:solidFill>
          </a:uFill>
          <a:latin typeface="+mn-lt"/>
          <a:ea typeface="+mn-ea"/>
          <a:cs typeface="+mn-cs"/>
        </a:defRPr>
      </a:lvl2pPr>
      <a:lvl3pPr marL="358775" indent="-179388" algn="l" defTabSz="914400" rtl="0" eaLnBrk="1" latinLnBrk="0" hangingPunct="1">
        <a:lnSpc>
          <a:spcPct val="90000"/>
        </a:lnSpc>
        <a:spcBef>
          <a:spcPts val="0"/>
        </a:spcBef>
        <a:spcAft>
          <a:spcPts val="600"/>
        </a:spcAft>
        <a:buClrTx/>
        <a:buSzPct val="100000"/>
        <a:buFont typeface="Wingdings" panose="05000000000000000000" pitchFamily="2" charset="2"/>
        <a:buChar char="§"/>
        <a:defRPr sz="1400" b="0" i="0" u="none" kern="1200" cap="none">
          <a:solidFill>
            <a:schemeClr val="tx2"/>
          </a:solidFill>
          <a:uFill>
            <a:solidFill>
              <a:schemeClr val="tx1"/>
            </a:solidFill>
          </a:uFill>
          <a:latin typeface="+mn-lt"/>
          <a:ea typeface="+mn-ea"/>
          <a:cs typeface="+mn-cs"/>
        </a:defRPr>
      </a:lvl3pPr>
      <a:lvl4pPr marL="447675" indent="-179388" algn="l" defTabSz="914400" rtl="0" eaLnBrk="1" latinLnBrk="0" hangingPunct="1">
        <a:lnSpc>
          <a:spcPct val="90000"/>
        </a:lnSpc>
        <a:spcBef>
          <a:spcPts val="0"/>
        </a:spcBef>
        <a:spcAft>
          <a:spcPts val="600"/>
        </a:spcAft>
        <a:buClrTx/>
        <a:buSzPct val="100000"/>
        <a:buFont typeface="Wingdings" panose="05000000000000000000" pitchFamily="2" charset="2"/>
        <a:buChar char="§"/>
        <a:defRPr sz="1200" b="0" i="0" u="none" kern="1200" cap="none">
          <a:solidFill>
            <a:schemeClr val="tx2"/>
          </a:solidFill>
          <a:uFill>
            <a:solidFill>
              <a:schemeClr val="tx1"/>
            </a:solidFill>
          </a:uFill>
          <a:latin typeface="+mn-lt"/>
          <a:ea typeface="+mn-ea"/>
          <a:cs typeface="+mn-cs"/>
        </a:defRPr>
      </a:lvl4pPr>
      <a:lvl5pPr marL="538163" indent="-179388" algn="l" defTabSz="914400" rtl="0" eaLnBrk="1" latinLnBrk="0" hangingPunct="1">
        <a:lnSpc>
          <a:spcPct val="90000"/>
        </a:lnSpc>
        <a:spcBef>
          <a:spcPts val="0"/>
        </a:spcBef>
        <a:spcAft>
          <a:spcPts val="600"/>
        </a:spcAft>
        <a:buClrTx/>
        <a:buSzPct val="100000"/>
        <a:buFont typeface="Wingdings" panose="05000000000000000000" pitchFamily="2" charset="2"/>
        <a:buChar char="§"/>
        <a:defRPr sz="1100" b="0" i="0" u="none" kern="1200" cap="none">
          <a:solidFill>
            <a:schemeClr val="tx2"/>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709">
          <p15:clr>
            <a:srgbClr val="F26B43"/>
          </p15:clr>
        </p15:guide>
        <p15:guide id="15" orient="horz" pos="81">
          <p15:clr>
            <a:srgbClr val="F26B43"/>
          </p15:clr>
        </p15:guide>
        <p15:guide id="16" orient="horz" pos="4094">
          <p15:clr>
            <a:srgbClr val="F26B43"/>
          </p15:clr>
        </p15:guide>
        <p15:guide id="17" pos="7599">
          <p15:clr>
            <a:srgbClr val="F26B43"/>
          </p15:clr>
        </p15:guide>
        <p15:guide id="18" pos="186">
          <p15:clr>
            <a:srgbClr val="5ACBF0"/>
          </p15:clr>
        </p15:guide>
        <p15:guide id="19" pos="1896">
          <p15:clr>
            <a:srgbClr val="F26B43"/>
          </p15:clr>
        </p15:guide>
        <p15:guide id="20" pos="1980">
          <p15:clr>
            <a:srgbClr val="F26B43"/>
          </p15:clr>
        </p15:guide>
        <p15:guide id="21" pos="3795">
          <p15:clr>
            <a:srgbClr val="F26B43"/>
          </p15:clr>
        </p15:guide>
        <p15:guide id="22" pos="3882">
          <p15:clr>
            <a:srgbClr val="F26B43"/>
          </p15:clr>
        </p15:guide>
        <p15:guide id="23" pos="5697">
          <p15:clr>
            <a:srgbClr val="F26B43"/>
          </p15:clr>
        </p15:guide>
        <p15:guide id="24" pos="5784">
          <p15:clr>
            <a:srgbClr val="F26B43"/>
          </p15:clr>
        </p15:guide>
        <p15:guide id="25" pos="81">
          <p15:clr>
            <a:srgbClr val="F26B43"/>
          </p15:clr>
        </p15:guide>
        <p15:guide id="26" orient="horz" pos="4239">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9" name="Rectangle 7">
            <a:extLst>
              <a:ext uri="{FF2B5EF4-FFF2-40B4-BE49-F238E27FC236}">
                <a16:creationId xmlns:a16="http://schemas.microsoft.com/office/drawing/2014/main" id="{167A4059-0492-4F7B-9D52-3FDDE6C76087}"/>
              </a:ext>
            </a:extLst>
          </p:cNvPr>
          <p:cNvSpPr>
            <a:spLocks noGrp="1" noChangeArrowheads="1"/>
          </p:cNvSpPr>
          <p:nvPr>
            <p:ph type="sldNum" sz="quarter" idx="4"/>
          </p:nvPr>
        </p:nvSpPr>
        <p:spPr>
          <a:xfrm>
            <a:off x="10871200" y="6400800"/>
            <a:ext cx="812800" cy="19685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1" hangingPunct="1">
              <a:spcBef>
                <a:spcPct val="0"/>
              </a:spcBef>
              <a:buSzTx/>
              <a:buFontTx/>
              <a:buNone/>
              <a:defRPr sz="1400">
                <a:solidFill>
                  <a:srgbClr val="C41200"/>
                </a:solidFill>
                <a:latin typeface="Arial" charset="0"/>
              </a:defRPr>
            </a:lvl1pPr>
          </a:lstStyle>
          <a:p>
            <a:pPr>
              <a:defRPr/>
            </a:pPr>
            <a:fld id="{91731269-3BF2-4D91-B092-F795E909A73E}" type="slidenum">
              <a:rPr lang="en-US"/>
              <a:t>‹#›</a:t>
            </a:fld>
            <a:endParaRPr lang="en-US"/>
          </a:p>
        </p:txBody>
      </p:sp>
      <p:sp>
        <p:nvSpPr>
          <p:cNvPr id="1027" name="Rectangle 11" descr="Large confetti">
            <a:extLst>
              <a:ext uri="{FF2B5EF4-FFF2-40B4-BE49-F238E27FC236}">
                <a16:creationId xmlns:a16="http://schemas.microsoft.com/office/drawing/2014/main" id="{9E7A03EB-072B-4A58-BE36-AB00D9331A8E}"/>
              </a:ext>
            </a:extLst>
          </p:cNvPr>
          <p:cNvSpPr>
            <a:spLocks noGrp="1" noChangeArrowheads="1"/>
          </p:cNvSpPr>
          <p:nvPr>
            <p:ph type="title"/>
          </p:nvPr>
        </p:nvSpPr>
        <p:spPr>
          <a:xfrm>
            <a:off x="711200" y="260350"/>
            <a:ext cx="1076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2">
            <a:extLst>
              <a:ext uri="{FF2B5EF4-FFF2-40B4-BE49-F238E27FC236}">
                <a16:creationId xmlns:a16="http://schemas.microsoft.com/office/drawing/2014/main" id="{8AD40E0C-3752-41DE-9E5D-6E9527EA4423}"/>
              </a:ext>
            </a:extLst>
          </p:cNvPr>
          <p:cNvSpPr>
            <a:spLocks noGrp="1" noChangeArrowheads="1"/>
          </p:cNvSpPr>
          <p:nvPr>
            <p:ph type="body" idx="1"/>
          </p:nvPr>
        </p:nvSpPr>
        <p:spPr>
          <a:xfrm>
            <a:off x="711200" y="1268413"/>
            <a:ext cx="107696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8">
            <a:extLst>
              <a:ext uri="{FF2B5EF4-FFF2-40B4-BE49-F238E27FC236}">
                <a16:creationId xmlns:a16="http://schemas.microsoft.com/office/drawing/2014/main" id="{4AB462B8-BBA3-422A-B54B-8282BB1D2409}"/>
              </a:ext>
            </a:extLst>
          </p:cNvPr>
          <p:cNvSpPr>
            <a:spLocks noChangeShapeType="1"/>
          </p:cNvSpPr>
          <p:nvPr/>
        </p:nvSpPr>
        <p:spPr>
          <a:xfrm>
            <a:off x="0" y="1052513"/>
            <a:ext cx="12192000" cy="0"/>
          </a:xfrm>
          <a:prstGeom prst="line">
            <a:avLst/>
          </a:prstGeom>
          <a:noFill/>
          <a:ln w="38100">
            <a:solidFill>
              <a:schemeClr val="tx2"/>
            </a:solidFill>
            <a:round/>
          </a:ln>
          <a:extLst>
            <a:ext uri="{909E8E84-426E-40DD-AFC4-6F175D3DCCD1}">
              <a14:hiddenFill xmlns:a14="http://schemas.microsoft.com/office/drawing/2010/main">
                <a:noFill/>
              </a14:hiddenFill>
            </a:ext>
          </a:extLst>
        </p:spPr>
        <p:txBody>
          <a:bodyPr wrap="none" anchor="ctr"/>
          <a:lstStyle/>
          <a:p>
            <a:endParaRPr lang="en-GB" sz="1800"/>
          </a:p>
        </p:txBody>
      </p:sp>
      <p:sp>
        <p:nvSpPr>
          <p:cNvPr id="1030" name="Line 8">
            <a:extLst>
              <a:ext uri="{FF2B5EF4-FFF2-40B4-BE49-F238E27FC236}">
                <a16:creationId xmlns:a16="http://schemas.microsoft.com/office/drawing/2014/main" id="{9069E27A-1940-43B5-A3D3-E2F11BE6A5ED}"/>
              </a:ext>
            </a:extLst>
          </p:cNvPr>
          <p:cNvSpPr>
            <a:spLocks noChangeShapeType="1"/>
          </p:cNvSpPr>
          <p:nvPr/>
        </p:nvSpPr>
        <p:spPr>
          <a:xfrm>
            <a:off x="0" y="6308725"/>
            <a:ext cx="12192000" cy="0"/>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wrap="none" anchor="ctr"/>
          <a:lstStyle/>
          <a:p>
            <a:endParaRPr lang="en-GB" sz="1800"/>
          </a:p>
        </p:txBody>
      </p:sp>
      <p:pic>
        <p:nvPicPr>
          <p:cNvPr id="1031" name="Picture 10" descr="Treasury_1805_DIGI_AW.png">
            <a:extLst>
              <a:ext uri="{FF2B5EF4-FFF2-40B4-BE49-F238E27FC236}">
                <a16:creationId xmlns:a16="http://schemas.microsoft.com/office/drawing/2014/main" id="{9D246EB2-9DDE-4FCF-B25E-97178BBD42EC}"/>
              </a:ext>
            </a:extLst>
          </p:cNvPr>
          <p:cNvPicPr>
            <a:picLocks noChangeAspect="1"/>
          </p:cNvPicPr>
          <p:nvPr/>
        </p:nvPicPr>
        <p:blipFill>
          <a:blip r:embed="rId4"/>
          <a:srcRect/>
          <a:stretch>
            <a:fillRect/>
          </a:stretch>
        </p:blipFill>
        <p:spPr>
          <a:xfrm>
            <a:off x="777631" y="6381750"/>
            <a:ext cx="209452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891082"/>
      </p:ext>
    </p:extLst>
  </p:cSld>
  <p:clrMap bg1="lt1" tx1="dk1" bg2="lt2" tx2="dk2" accent1="accent1" accent2="accent2" accent3="accent3" accent4="accent4" accent5="accent5" accent6="accent6" hlink="hlink" folHlink="folHlink"/>
  <p:sldLayoutIdLst>
    <p:sldLayoutId id="2147484202" r:id="rId1"/>
    <p:sldLayoutId id="2147484203" r:id="rId2"/>
  </p:sldLayoutIdLst>
  <p:hf hdr="0" dt="0"/>
  <p:txStyles>
    <p:titleStyle>
      <a:lvl1pPr algn="l" rtl="0" eaLnBrk="1" fontAlgn="base" hangingPunct="1">
        <a:spcBef>
          <a:spcPct val="0"/>
        </a:spcBef>
        <a:spcAft>
          <a:spcPct val="0"/>
        </a:spcAft>
        <a:defRPr sz="2400">
          <a:solidFill>
            <a:srgbClr val="C41200"/>
          </a:solidFill>
          <a:latin typeface="+mj-lt"/>
          <a:ea typeface="+mj-ea"/>
          <a:cs typeface="+mj-cs"/>
        </a:defRPr>
      </a:lvl1pPr>
      <a:lvl2pPr algn="l" rtl="0" eaLnBrk="1" fontAlgn="base" hangingPunct="1">
        <a:spcBef>
          <a:spcPct val="0"/>
        </a:spcBef>
        <a:spcAft>
          <a:spcPct val="0"/>
        </a:spcAft>
        <a:defRPr sz="2400">
          <a:solidFill>
            <a:srgbClr val="C41200"/>
          </a:solidFill>
          <a:latin typeface="Arial Black" pitchFamily="34" charset="0"/>
        </a:defRPr>
      </a:lvl2pPr>
      <a:lvl3pPr algn="l" rtl="0" eaLnBrk="1" fontAlgn="base" hangingPunct="1">
        <a:spcBef>
          <a:spcPct val="0"/>
        </a:spcBef>
        <a:spcAft>
          <a:spcPct val="0"/>
        </a:spcAft>
        <a:defRPr sz="2400">
          <a:solidFill>
            <a:srgbClr val="C41200"/>
          </a:solidFill>
          <a:latin typeface="Arial Black" pitchFamily="34" charset="0"/>
        </a:defRPr>
      </a:lvl3pPr>
      <a:lvl4pPr algn="l" rtl="0" eaLnBrk="1" fontAlgn="base" hangingPunct="1">
        <a:spcBef>
          <a:spcPct val="0"/>
        </a:spcBef>
        <a:spcAft>
          <a:spcPct val="0"/>
        </a:spcAft>
        <a:defRPr sz="2400">
          <a:solidFill>
            <a:srgbClr val="C41200"/>
          </a:solidFill>
          <a:latin typeface="Arial Black" pitchFamily="34" charset="0"/>
        </a:defRPr>
      </a:lvl4pPr>
      <a:lvl5pPr algn="l" rtl="0" eaLnBrk="1" fontAlgn="base" hangingPunct="1">
        <a:spcBef>
          <a:spcPct val="0"/>
        </a:spcBef>
        <a:spcAft>
          <a:spcPct val="0"/>
        </a:spcAft>
        <a:defRPr sz="2400">
          <a:solidFill>
            <a:srgbClr val="C41200"/>
          </a:solidFill>
          <a:latin typeface="Arial Black" pitchFamily="34" charset="0"/>
        </a:defRPr>
      </a:lvl5pPr>
      <a:lvl6pPr marL="457200" algn="l" rtl="0" eaLnBrk="1" fontAlgn="base" hangingPunct="1">
        <a:spcBef>
          <a:spcPct val="0"/>
        </a:spcBef>
        <a:spcAft>
          <a:spcPct val="0"/>
        </a:spcAft>
        <a:defRPr sz="2400">
          <a:solidFill>
            <a:srgbClr val="C41200"/>
          </a:solidFill>
          <a:latin typeface="Arial Black" pitchFamily="34" charset="0"/>
        </a:defRPr>
      </a:lvl6pPr>
      <a:lvl7pPr marL="914400" algn="l" rtl="0" eaLnBrk="1" fontAlgn="base" hangingPunct="1">
        <a:spcBef>
          <a:spcPct val="0"/>
        </a:spcBef>
        <a:spcAft>
          <a:spcPct val="0"/>
        </a:spcAft>
        <a:defRPr sz="2400">
          <a:solidFill>
            <a:srgbClr val="C41200"/>
          </a:solidFill>
          <a:latin typeface="Arial Black" pitchFamily="34" charset="0"/>
        </a:defRPr>
      </a:lvl7pPr>
      <a:lvl8pPr marL="1371600" algn="l" rtl="0" eaLnBrk="1" fontAlgn="base" hangingPunct="1">
        <a:spcBef>
          <a:spcPct val="0"/>
        </a:spcBef>
        <a:spcAft>
          <a:spcPct val="0"/>
        </a:spcAft>
        <a:defRPr sz="2400">
          <a:solidFill>
            <a:srgbClr val="C41200"/>
          </a:solidFill>
          <a:latin typeface="Arial Black" pitchFamily="34" charset="0"/>
        </a:defRPr>
      </a:lvl8pPr>
      <a:lvl9pPr marL="1828800" algn="l" rtl="0" eaLnBrk="1" fontAlgn="base" hangingPunct="1">
        <a:spcBef>
          <a:spcPct val="0"/>
        </a:spcBef>
        <a:spcAft>
          <a:spcPct val="0"/>
        </a:spcAft>
        <a:defRPr sz="2400">
          <a:solidFill>
            <a:srgbClr val="C41200"/>
          </a:solidFill>
          <a:latin typeface="Arial Black" pitchFamily="34" charset="0"/>
        </a:defRPr>
      </a:lvl9pPr>
    </p:titleStyle>
    <p:bodyStyle>
      <a:lvl1pPr marL="514350" indent="-514350" algn="l" rtl="0" eaLnBrk="1" fontAlgn="base" hangingPunct="1">
        <a:lnSpc>
          <a:spcPts val="2400"/>
        </a:lnSpc>
        <a:spcBef>
          <a:spcPct val="50000"/>
        </a:spcBef>
        <a:spcAft>
          <a:spcPct val="0"/>
        </a:spcAft>
        <a:buSzPct val="85000"/>
        <a:buFont typeface="Arial" panose="020B0604020202020204" pitchFamily="34" charset="0"/>
        <a:defRPr sz="2000">
          <a:solidFill>
            <a:schemeClr val="tx1"/>
          </a:solidFill>
          <a:latin typeface="+mn-lt"/>
          <a:ea typeface="+mn-ea"/>
          <a:cs typeface="+mn-cs"/>
        </a:defRPr>
      </a:lvl1pPr>
      <a:lvl2pPr marL="1085850" indent="-381000" algn="l" rtl="0" eaLnBrk="1" fontAlgn="base" hangingPunct="1">
        <a:spcBef>
          <a:spcPct val="0"/>
        </a:spcBef>
        <a:spcAft>
          <a:spcPct val="0"/>
        </a:spcAft>
        <a:defRPr sz="2000">
          <a:solidFill>
            <a:schemeClr val="tx1"/>
          </a:solidFill>
          <a:latin typeface="+mn-lt"/>
          <a:cs typeface="Arial" charset="0"/>
        </a:defRPr>
      </a:lvl2pPr>
      <a:lvl3pPr marL="1638300" indent="-457200" algn="l" rtl="0" eaLnBrk="1" fontAlgn="base" hangingPunct="1">
        <a:lnSpc>
          <a:spcPts val="2400"/>
        </a:lnSpc>
        <a:spcBef>
          <a:spcPct val="50000"/>
        </a:spcBef>
        <a:spcAft>
          <a:spcPct val="0"/>
        </a:spcAft>
        <a:buChar char="•"/>
        <a:defRPr sz="2000">
          <a:solidFill>
            <a:schemeClr val="tx1"/>
          </a:solidFill>
          <a:latin typeface="+mn-lt"/>
          <a:cs typeface="Arial" charset="0"/>
        </a:defRPr>
      </a:lvl3pPr>
      <a:lvl4pPr marL="22098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4pPr>
      <a:lvl5pPr marL="27813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5pPr>
      <a:lvl6pPr marL="32385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6pPr>
      <a:lvl7pPr marL="36957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7pPr>
      <a:lvl8pPr marL="41529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8pPr>
      <a:lvl9pPr marL="46101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E0B5643-D50D-5762-5AED-60E7483D9B7E}"/>
              </a:ext>
            </a:extLst>
          </p:cNvPr>
          <p:cNvSpPr/>
          <p:nvPr userDrawn="1"/>
        </p:nvSpPr>
        <p:spPr>
          <a:xfrm flipH="1">
            <a:off x="11034632" y="6345763"/>
            <a:ext cx="1157368" cy="313200"/>
          </a:xfrm>
          <a:custGeom>
            <a:avLst/>
            <a:gdLst>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860424 w 1157368"/>
              <a:gd name="connsiteY6" fmla="*/ 312024 h 313200"/>
              <a:gd name="connsiteX7" fmla="*/ 1001356 w 1157368"/>
              <a:gd name="connsiteY7" fmla="*/ 312024 h 313200"/>
              <a:gd name="connsiteX8" fmla="*/ 1157368 w 1157368"/>
              <a:gd name="connsiteY8" fmla="*/ 156012 h 313200"/>
              <a:gd name="connsiteX9" fmla="*/ 1001356 w 1157368"/>
              <a:gd name="connsiteY9" fmla="*/ 0 h 313200"/>
              <a:gd name="connsiteX0" fmla="*/ 1001356 w 1157368"/>
              <a:gd name="connsiteY0" fmla="*/ 0 h 313200"/>
              <a:gd name="connsiteX1" fmla="*/ 860424 w 1157368"/>
              <a:gd name="connsiteY1" fmla="*/ 0 h 313200"/>
              <a:gd name="connsiteX2" fmla="*/ 845344 w 1157368"/>
              <a:gd name="connsiteY2" fmla="*/ 0 h 313200"/>
              <a:gd name="connsiteX3" fmla="*/ 0 w 1157368"/>
              <a:gd name="connsiteY3" fmla="*/ 0 h 313200"/>
              <a:gd name="connsiteX4" fmla="*/ 0 w 1157368"/>
              <a:gd name="connsiteY4" fmla="*/ 313200 h 313200"/>
              <a:gd name="connsiteX5" fmla="*/ 860424 w 1157368"/>
              <a:gd name="connsiteY5" fmla="*/ 313200 h 313200"/>
              <a:gd name="connsiteX6" fmla="*/ 1001356 w 1157368"/>
              <a:gd name="connsiteY6" fmla="*/ 312024 h 313200"/>
              <a:gd name="connsiteX7" fmla="*/ 1157368 w 1157368"/>
              <a:gd name="connsiteY7" fmla="*/ 156012 h 313200"/>
              <a:gd name="connsiteX8" fmla="*/ 1001356 w 1157368"/>
              <a:gd name="connsiteY8" fmla="*/ 0 h 313200"/>
              <a:gd name="connsiteX0" fmla="*/ 1001356 w 1157368"/>
              <a:gd name="connsiteY0" fmla="*/ 0 h 313200"/>
              <a:gd name="connsiteX1" fmla="*/ 860424 w 1157368"/>
              <a:gd name="connsiteY1" fmla="*/ 0 h 313200"/>
              <a:gd name="connsiteX2" fmla="*/ 0 w 1157368"/>
              <a:gd name="connsiteY2" fmla="*/ 0 h 313200"/>
              <a:gd name="connsiteX3" fmla="*/ 0 w 1157368"/>
              <a:gd name="connsiteY3" fmla="*/ 313200 h 313200"/>
              <a:gd name="connsiteX4" fmla="*/ 860424 w 1157368"/>
              <a:gd name="connsiteY4" fmla="*/ 313200 h 313200"/>
              <a:gd name="connsiteX5" fmla="*/ 1001356 w 1157368"/>
              <a:gd name="connsiteY5" fmla="*/ 312024 h 313200"/>
              <a:gd name="connsiteX6" fmla="*/ 1157368 w 1157368"/>
              <a:gd name="connsiteY6" fmla="*/ 156012 h 313200"/>
              <a:gd name="connsiteX7" fmla="*/ 1001356 w 1157368"/>
              <a:gd name="connsiteY7" fmla="*/ 0 h 3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368" h="313200">
                <a:moveTo>
                  <a:pt x="1001356" y="0"/>
                </a:moveTo>
                <a:lnTo>
                  <a:pt x="860424" y="0"/>
                </a:lnTo>
                <a:lnTo>
                  <a:pt x="0" y="0"/>
                </a:lnTo>
                <a:lnTo>
                  <a:pt x="0" y="313200"/>
                </a:lnTo>
                <a:lnTo>
                  <a:pt x="860424" y="313200"/>
                </a:lnTo>
                <a:lnTo>
                  <a:pt x="1001356" y="312024"/>
                </a:lnTo>
                <a:cubicBezTo>
                  <a:pt x="1087519" y="312024"/>
                  <a:pt x="1157368" y="242175"/>
                  <a:pt x="1157368" y="156012"/>
                </a:cubicBezTo>
                <a:cubicBezTo>
                  <a:pt x="1157368" y="69849"/>
                  <a:pt x="1087519" y="0"/>
                  <a:pt x="100135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oAutofit/>
          </a:bodyPr>
          <a:lstStyle/>
          <a:p>
            <a:pPr algn="ctr"/>
            <a:endParaRPr lang="en-GB"/>
          </a:p>
        </p:txBody>
      </p:sp>
      <p:sp>
        <p:nvSpPr>
          <p:cNvPr id="2" name="Title Placeholder 1">
            <a:extLst>
              <a:ext uri="{FF2B5EF4-FFF2-40B4-BE49-F238E27FC236}">
                <a16:creationId xmlns:a16="http://schemas.microsoft.com/office/drawing/2014/main" id="{D3AA8B01-DD97-EB06-3FCA-321F9D6B93AF}"/>
              </a:ext>
            </a:extLst>
          </p:cNvPr>
          <p:cNvSpPr>
            <a:spLocks noGrp="1"/>
          </p:cNvSpPr>
          <p:nvPr>
            <p:ph type="title"/>
          </p:nvPr>
        </p:nvSpPr>
        <p:spPr>
          <a:xfrm>
            <a:off x="407988" y="518917"/>
            <a:ext cx="10319715" cy="1036506"/>
          </a:xfrm>
          <a:prstGeom prst="rect">
            <a:avLst/>
          </a:prstGeom>
        </p:spPr>
        <p:txBody>
          <a:bodyPr vert="horz" lIns="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B40371E-E403-228D-E8D3-CB59F2F657C2}"/>
              </a:ext>
            </a:extLst>
          </p:cNvPr>
          <p:cNvSpPr>
            <a:spLocks noGrp="1"/>
          </p:cNvSpPr>
          <p:nvPr>
            <p:ph type="body" idx="1"/>
          </p:nvPr>
        </p:nvSpPr>
        <p:spPr>
          <a:xfrm>
            <a:off x="407987" y="1731357"/>
            <a:ext cx="11376026" cy="4351338"/>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AFE5300-1095-C639-83B9-2C0FA7A59564}"/>
              </a:ext>
            </a:extLst>
          </p:cNvPr>
          <p:cNvSpPr>
            <a:spLocks noGrp="1"/>
          </p:cNvSpPr>
          <p:nvPr>
            <p:ph type="ftr" sz="quarter" idx="3"/>
          </p:nvPr>
        </p:nvSpPr>
        <p:spPr>
          <a:xfrm>
            <a:off x="407988" y="6319801"/>
            <a:ext cx="4114800" cy="365125"/>
          </a:xfrm>
          <a:prstGeom prst="rect">
            <a:avLst/>
          </a:prstGeom>
        </p:spPr>
        <p:txBody>
          <a:bodyPr vert="horz" lIns="0" tIns="45720" rIns="91440" bIns="45720" rtlCol="0" anchor="ctr"/>
          <a:lstStyle>
            <a:lvl1pPr algn="l">
              <a:defRPr lang="en-GB" sz="900" kern="1200" dirty="0">
                <a:solidFill>
                  <a:schemeClr val="tx1"/>
                </a:solidFill>
                <a:latin typeface="+mn-lt"/>
                <a:ea typeface="+mn-ea"/>
                <a:cs typeface="+mn-cs"/>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BA66DE2A-4F1F-2E0C-F135-C2AF80DA8FB1}"/>
              </a:ext>
            </a:extLst>
          </p:cNvPr>
          <p:cNvSpPr>
            <a:spLocks noGrp="1"/>
          </p:cNvSpPr>
          <p:nvPr>
            <p:ph type="sldNum" sz="quarter" idx="4"/>
          </p:nvPr>
        </p:nvSpPr>
        <p:spPr>
          <a:xfrm>
            <a:off x="11249024" y="6319801"/>
            <a:ext cx="447675" cy="365125"/>
          </a:xfrm>
          <a:prstGeom prst="rect">
            <a:avLst/>
          </a:prstGeom>
        </p:spPr>
        <p:txBody>
          <a:bodyPr vert="horz" lIns="91440" tIns="45720" rIns="91440" bIns="45720" rtlCol="0" anchor="ctr"/>
          <a:lstStyle>
            <a:lvl1pPr algn="r">
              <a:defRPr sz="1000">
                <a:solidFill>
                  <a:schemeClr val="bg1"/>
                </a:solidFill>
              </a:defRPr>
            </a:lvl1pPr>
          </a:lstStyle>
          <a:p>
            <a:fld id="{9C7AF368-EED1-4178-BC3A-8C3690AAB4F2}" type="slidenum">
              <a:rPr lang="en-GB" smtClean="0"/>
              <a:pPr/>
              <a:t>‹#›</a:t>
            </a:fld>
            <a:endParaRPr lang="en-GB" dirty="0"/>
          </a:p>
        </p:txBody>
      </p:sp>
      <p:grpSp>
        <p:nvGrpSpPr>
          <p:cNvPr id="16" name="Group 15">
            <a:extLst>
              <a:ext uri="{FF2B5EF4-FFF2-40B4-BE49-F238E27FC236}">
                <a16:creationId xmlns:a16="http://schemas.microsoft.com/office/drawing/2014/main" id="{ADF447D2-D9C0-9A3B-FB3B-C17126137C6C}"/>
              </a:ext>
            </a:extLst>
          </p:cNvPr>
          <p:cNvGrpSpPr/>
          <p:nvPr userDrawn="1"/>
        </p:nvGrpSpPr>
        <p:grpSpPr>
          <a:xfrm>
            <a:off x="11040186" y="603250"/>
            <a:ext cx="726411" cy="679450"/>
            <a:chOff x="10963652" y="580628"/>
            <a:chExt cx="847058" cy="792298"/>
          </a:xfrm>
        </p:grpSpPr>
        <p:sp>
          <p:nvSpPr>
            <p:cNvPr id="13" name="Freeform: Shape 12">
              <a:extLst>
                <a:ext uri="{FF2B5EF4-FFF2-40B4-BE49-F238E27FC236}">
                  <a16:creationId xmlns:a16="http://schemas.microsoft.com/office/drawing/2014/main" id="{162168DE-1E22-9849-93D3-A6E3EECCE555}"/>
                </a:ext>
              </a:extLst>
            </p:cNvPr>
            <p:cNvSpPr/>
            <p:nvPr/>
          </p:nvSpPr>
          <p:spPr>
            <a:xfrm>
              <a:off x="10963652" y="1193761"/>
              <a:ext cx="847058" cy="179165"/>
            </a:xfrm>
            <a:custGeom>
              <a:avLst/>
              <a:gdLst>
                <a:gd name="connsiteX0" fmla="*/ 519970 w 847058"/>
                <a:gd name="connsiteY0" fmla="*/ 15335 h 179165"/>
                <a:gd name="connsiteX1" fmla="*/ 519970 w 847058"/>
                <a:gd name="connsiteY1" fmla="*/ 88297 h 179165"/>
                <a:gd name="connsiteX2" fmla="*/ 583787 w 847058"/>
                <a:gd name="connsiteY2" fmla="*/ 88297 h 179165"/>
                <a:gd name="connsiteX3" fmla="*/ 583787 w 847058"/>
                <a:gd name="connsiteY3" fmla="*/ 101251 h 179165"/>
                <a:gd name="connsiteX4" fmla="*/ 519970 w 847058"/>
                <a:gd name="connsiteY4" fmla="*/ 101251 h 179165"/>
                <a:gd name="connsiteX5" fmla="*/ 519970 w 847058"/>
                <a:gd name="connsiteY5" fmla="*/ 167926 h 179165"/>
                <a:gd name="connsiteX6" fmla="*/ 612172 w 847058"/>
                <a:gd name="connsiteY6" fmla="*/ 167926 h 179165"/>
                <a:gd name="connsiteX7" fmla="*/ 612172 w 847058"/>
                <a:gd name="connsiteY7" fmla="*/ 179165 h 179165"/>
                <a:gd name="connsiteX8" fmla="*/ 490538 w 847058"/>
                <a:gd name="connsiteY8" fmla="*/ 179165 h 179165"/>
                <a:gd name="connsiteX9" fmla="*/ 490538 w 847058"/>
                <a:gd name="connsiteY9" fmla="*/ 4000 h 179165"/>
                <a:gd name="connsiteX10" fmla="*/ 612172 w 847058"/>
                <a:gd name="connsiteY10" fmla="*/ 4000 h 179165"/>
                <a:gd name="connsiteX11" fmla="*/ 612172 w 847058"/>
                <a:gd name="connsiteY11" fmla="*/ 15335 h 179165"/>
                <a:gd name="connsiteX12" fmla="*/ 707326 w 847058"/>
                <a:gd name="connsiteY12" fmla="*/ 178975 h 179165"/>
                <a:gd name="connsiteX13" fmla="*/ 693801 w 847058"/>
                <a:gd name="connsiteY13" fmla="*/ 178975 h 179165"/>
                <a:gd name="connsiteX14" fmla="*/ 758857 w 847058"/>
                <a:gd name="connsiteY14" fmla="*/ 92678 h 179165"/>
                <a:gd name="connsiteX15" fmla="*/ 699707 w 847058"/>
                <a:gd name="connsiteY15" fmla="*/ 4000 h 179165"/>
                <a:gd name="connsiteX16" fmla="*/ 730282 w 847058"/>
                <a:gd name="connsiteY16" fmla="*/ 4000 h 179165"/>
                <a:gd name="connsiteX17" fmla="*/ 774859 w 847058"/>
                <a:gd name="connsiteY17" fmla="*/ 71247 h 179165"/>
                <a:gd name="connsiteX18" fmla="*/ 825532 w 847058"/>
                <a:gd name="connsiteY18" fmla="*/ 4000 h 179165"/>
                <a:gd name="connsiteX19" fmla="*/ 839248 w 847058"/>
                <a:gd name="connsiteY19" fmla="*/ 4000 h 179165"/>
                <a:gd name="connsiteX20" fmla="*/ 781526 w 847058"/>
                <a:gd name="connsiteY20" fmla="*/ 80867 h 179165"/>
                <a:gd name="connsiteX21" fmla="*/ 847058 w 847058"/>
                <a:gd name="connsiteY21" fmla="*/ 178975 h 179165"/>
                <a:gd name="connsiteX22" fmla="*/ 816007 w 847058"/>
                <a:gd name="connsiteY22" fmla="*/ 178975 h 179165"/>
                <a:gd name="connsiteX23" fmla="*/ 765048 w 847058"/>
                <a:gd name="connsiteY23" fmla="*/ 102775 h 179165"/>
                <a:gd name="connsiteX24" fmla="*/ 54007 w 847058"/>
                <a:gd name="connsiteY24" fmla="*/ 102394 h 179165"/>
                <a:gd name="connsiteX25" fmla="*/ 85534 w 847058"/>
                <a:gd name="connsiteY25" fmla="*/ 40100 h 179165"/>
                <a:gd name="connsiteX26" fmla="*/ 114109 w 847058"/>
                <a:gd name="connsiteY26" fmla="*/ 102394 h 179165"/>
                <a:gd name="connsiteX27" fmla="*/ 149257 w 847058"/>
                <a:gd name="connsiteY27" fmla="*/ 178594 h 179165"/>
                <a:gd name="connsiteX28" fmla="*/ 179165 w 847058"/>
                <a:gd name="connsiteY28" fmla="*/ 178594 h 179165"/>
                <a:gd name="connsiteX29" fmla="*/ 96583 w 847058"/>
                <a:gd name="connsiteY29" fmla="*/ 0 h 179165"/>
                <a:gd name="connsiteX30" fmla="*/ 89344 w 847058"/>
                <a:gd name="connsiteY30" fmla="*/ 0 h 179165"/>
                <a:gd name="connsiteX31" fmla="*/ 0 w 847058"/>
                <a:gd name="connsiteY31" fmla="*/ 178975 h 179165"/>
                <a:gd name="connsiteX32" fmla="*/ 14764 w 847058"/>
                <a:gd name="connsiteY32" fmla="*/ 178975 h 179165"/>
                <a:gd name="connsiteX33" fmla="*/ 47911 w 847058"/>
                <a:gd name="connsiteY33" fmla="*/ 113538 h 179165"/>
                <a:gd name="connsiteX34" fmla="*/ 118967 w 847058"/>
                <a:gd name="connsiteY34" fmla="*/ 113538 h 179165"/>
                <a:gd name="connsiteX35" fmla="*/ 328041 w 847058"/>
                <a:gd name="connsiteY35" fmla="*/ 89154 h 179165"/>
                <a:gd name="connsiteX36" fmla="*/ 306134 w 847058"/>
                <a:gd name="connsiteY36" fmla="*/ 89154 h 179165"/>
                <a:gd name="connsiteX37" fmla="*/ 306134 w 847058"/>
                <a:gd name="connsiteY37" fmla="*/ 14859 h 179165"/>
                <a:gd name="connsiteX38" fmla="*/ 328041 w 847058"/>
                <a:gd name="connsiteY38" fmla="*/ 14859 h 179165"/>
                <a:gd name="connsiteX39" fmla="*/ 365379 w 847058"/>
                <a:gd name="connsiteY39" fmla="*/ 52197 h 179165"/>
                <a:gd name="connsiteX40" fmla="*/ 328041 w 847058"/>
                <a:gd name="connsiteY40" fmla="*/ 89535 h 179165"/>
                <a:gd name="connsiteX41" fmla="*/ 340995 w 847058"/>
                <a:gd name="connsiteY41" fmla="*/ 4381 h 179165"/>
                <a:gd name="connsiteX42" fmla="*/ 275939 w 847058"/>
                <a:gd name="connsiteY42" fmla="*/ 4381 h 179165"/>
                <a:gd name="connsiteX43" fmla="*/ 275939 w 847058"/>
                <a:gd name="connsiteY43" fmla="*/ 178689 h 179165"/>
                <a:gd name="connsiteX44" fmla="*/ 305943 w 847058"/>
                <a:gd name="connsiteY44" fmla="*/ 178689 h 179165"/>
                <a:gd name="connsiteX45" fmla="*/ 305943 w 847058"/>
                <a:gd name="connsiteY45" fmla="*/ 100584 h 179165"/>
                <a:gd name="connsiteX46" fmla="*/ 344710 w 847058"/>
                <a:gd name="connsiteY46" fmla="*/ 100584 h 179165"/>
                <a:gd name="connsiteX47" fmla="*/ 395383 w 847058"/>
                <a:gd name="connsiteY47" fmla="*/ 52959 h 179165"/>
                <a:gd name="connsiteX48" fmla="*/ 340805 w 847058"/>
                <a:gd name="connsiteY48" fmla="*/ 5334 h 1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7058" h="179165">
                  <a:moveTo>
                    <a:pt x="519970" y="15335"/>
                  </a:moveTo>
                  <a:lnTo>
                    <a:pt x="519970" y="88297"/>
                  </a:lnTo>
                  <a:lnTo>
                    <a:pt x="583787" y="88297"/>
                  </a:lnTo>
                  <a:lnTo>
                    <a:pt x="583787" y="101251"/>
                  </a:lnTo>
                  <a:lnTo>
                    <a:pt x="519970" y="101251"/>
                  </a:lnTo>
                  <a:lnTo>
                    <a:pt x="519970" y="167926"/>
                  </a:lnTo>
                  <a:lnTo>
                    <a:pt x="612172" y="167926"/>
                  </a:lnTo>
                  <a:lnTo>
                    <a:pt x="612172" y="179165"/>
                  </a:lnTo>
                  <a:lnTo>
                    <a:pt x="490538" y="179165"/>
                  </a:lnTo>
                  <a:lnTo>
                    <a:pt x="490538" y="4000"/>
                  </a:lnTo>
                  <a:lnTo>
                    <a:pt x="612172" y="4000"/>
                  </a:lnTo>
                  <a:lnTo>
                    <a:pt x="612172" y="15335"/>
                  </a:lnTo>
                  <a:close/>
                  <a:moveTo>
                    <a:pt x="707326" y="178975"/>
                  </a:moveTo>
                  <a:lnTo>
                    <a:pt x="693801" y="178975"/>
                  </a:lnTo>
                  <a:lnTo>
                    <a:pt x="758857" y="92678"/>
                  </a:lnTo>
                  <a:lnTo>
                    <a:pt x="699707" y="4000"/>
                  </a:lnTo>
                  <a:lnTo>
                    <a:pt x="730282" y="4000"/>
                  </a:lnTo>
                  <a:lnTo>
                    <a:pt x="774859" y="71247"/>
                  </a:lnTo>
                  <a:lnTo>
                    <a:pt x="825532" y="4000"/>
                  </a:lnTo>
                  <a:lnTo>
                    <a:pt x="839248" y="4000"/>
                  </a:lnTo>
                  <a:lnTo>
                    <a:pt x="781526" y="80867"/>
                  </a:lnTo>
                  <a:lnTo>
                    <a:pt x="847058" y="178975"/>
                  </a:lnTo>
                  <a:lnTo>
                    <a:pt x="816007" y="178975"/>
                  </a:lnTo>
                  <a:lnTo>
                    <a:pt x="765048" y="102775"/>
                  </a:lnTo>
                  <a:close/>
                  <a:moveTo>
                    <a:pt x="54007" y="102394"/>
                  </a:moveTo>
                  <a:lnTo>
                    <a:pt x="85534" y="40100"/>
                  </a:lnTo>
                  <a:lnTo>
                    <a:pt x="114109" y="102394"/>
                  </a:lnTo>
                  <a:close/>
                  <a:moveTo>
                    <a:pt x="149257" y="178594"/>
                  </a:moveTo>
                  <a:lnTo>
                    <a:pt x="179165" y="178594"/>
                  </a:lnTo>
                  <a:lnTo>
                    <a:pt x="96583" y="0"/>
                  </a:lnTo>
                  <a:lnTo>
                    <a:pt x="89344" y="0"/>
                  </a:lnTo>
                  <a:lnTo>
                    <a:pt x="0" y="178975"/>
                  </a:lnTo>
                  <a:lnTo>
                    <a:pt x="14764" y="178975"/>
                  </a:lnTo>
                  <a:lnTo>
                    <a:pt x="47911" y="113538"/>
                  </a:lnTo>
                  <a:lnTo>
                    <a:pt x="118967" y="113538"/>
                  </a:lnTo>
                  <a:close/>
                  <a:moveTo>
                    <a:pt x="328041" y="89154"/>
                  </a:moveTo>
                  <a:lnTo>
                    <a:pt x="306134" y="89154"/>
                  </a:lnTo>
                  <a:lnTo>
                    <a:pt x="306134" y="14859"/>
                  </a:lnTo>
                  <a:lnTo>
                    <a:pt x="328041" y="14859"/>
                  </a:lnTo>
                  <a:cubicBezTo>
                    <a:pt x="348663" y="14859"/>
                    <a:pt x="365379" y="31575"/>
                    <a:pt x="365379" y="52197"/>
                  </a:cubicBezTo>
                  <a:cubicBezTo>
                    <a:pt x="365379" y="72819"/>
                    <a:pt x="348663" y="89535"/>
                    <a:pt x="328041" y="89535"/>
                  </a:cubicBezTo>
                  <a:moveTo>
                    <a:pt x="340995" y="4381"/>
                  </a:moveTo>
                  <a:lnTo>
                    <a:pt x="275939" y="4381"/>
                  </a:lnTo>
                  <a:lnTo>
                    <a:pt x="275939" y="178689"/>
                  </a:lnTo>
                  <a:lnTo>
                    <a:pt x="305943" y="178689"/>
                  </a:lnTo>
                  <a:lnTo>
                    <a:pt x="305943" y="100584"/>
                  </a:lnTo>
                  <a:lnTo>
                    <a:pt x="344710" y="100584"/>
                  </a:lnTo>
                  <a:cubicBezTo>
                    <a:pt x="371643" y="100875"/>
                    <a:pt x="394005" y="79858"/>
                    <a:pt x="395383" y="52959"/>
                  </a:cubicBezTo>
                  <a:cubicBezTo>
                    <a:pt x="395383" y="26575"/>
                    <a:pt x="369189" y="5334"/>
                    <a:pt x="340805" y="5334"/>
                  </a:cubicBezTo>
                </a:path>
              </a:pathLst>
            </a:custGeom>
            <a:solidFill>
              <a:schemeClr val="accent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DCE5D26-AE96-1EC8-5B56-B47EFDA2B65D}"/>
                </a:ext>
              </a:extLst>
            </p:cNvPr>
            <p:cNvSpPr/>
            <p:nvPr/>
          </p:nvSpPr>
          <p:spPr>
            <a:xfrm>
              <a:off x="11122331" y="580628"/>
              <a:ext cx="562648" cy="546979"/>
            </a:xfrm>
            <a:custGeom>
              <a:avLst/>
              <a:gdLst>
                <a:gd name="connsiteX0" fmla="*/ 299759 w 562648"/>
                <a:gd name="connsiteY0" fmla="*/ 7057 h 546979"/>
                <a:gd name="connsiteX1" fmla="*/ 208795 w 562648"/>
                <a:gd name="connsiteY1" fmla="*/ 37442 h 546979"/>
                <a:gd name="connsiteX2" fmla="*/ 7056 w 562648"/>
                <a:gd name="connsiteY2" fmla="*/ 445017 h 546979"/>
                <a:gd name="connsiteX3" fmla="*/ 37774 w 562648"/>
                <a:gd name="connsiteY3" fmla="*/ 535933 h 546979"/>
                <a:gd name="connsiteX4" fmla="*/ 128690 w 562648"/>
                <a:gd name="connsiteY4" fmla="*/ 505215 h 546979"/>
                <a:gd name="connsiteX5" fmla="*/ 330429 w 562648"/>
                <a:gd name="connsiteY5" fmla="*/ 98021 h 546979"/>
                <a:gd name="connsiteX6" fmla="*/ 299759 w 562648"/>
                <a:gd name="connsiteY6" fmla="*/ 7057 h 546979"/>
                <a:gd name="connsiteX7" fmla="*/ 416916 w 562648"/>
                <a:gd name="connsiteY7" fmla="*/ 214035 h 546979"/>
                <a:gd name="connsiteX8" fmla="*/ 416916 w 562648"/>
                <a:gd name="connsiteY8" fmla="*/ 214035 h 546979"/>
                <a:gd name="connsiteX9" fmla="*/ 325572 w 562648"/>
                <a:gd name="connsiteY9" fmla="*/ 246039 h 546979"/>
                <a:gd name="connsiteX10" fmla="*/ 230322 w 562648"/>
                <a:gd name="connsiteY10" fmla="*/ 444540 h 546979"/>
                <a:gd name="connsiteX11" fmla="*/ 255860 w 562648"/>
                <a:gd name="connsiteY11" fmla="*/ 537964 h 546979"/>
                <a:gd name="connsiteX12" fmla="*/ 349284 w 562648"/>
                <a:gd name="connsiteY12" fmla="*/ 512426 h 546979"/>
                <a:gd name="connsiteX13" fmla="*/ 353289 w 562648"/>
                <a:gd name="connsiteY13" fmla="*/ 504167 h 546979"/>
                <a:gd name="connsiteX14" fmla="*/ 448539 w 562648"/>
                <a:gd name="connsiteY14" fmla="*/ 305666 h 546979"/>
                <a:gd name="connsiteX15" fmla="*/ 416535 w 562648"/>
                <a:gd name="connsiteY15" fmla="*/ 214321 h 546979"/>
                <a:gd name="connsiteX16" fmla="*/ 427013 w 562648"/>
                <a:gd name="connsiteY16" fmla="*/ 475306 h 546979"/>
                <a:gd name="connsiteX17" fmla="*/ 494547 w 562648"/>
                <a:gd name="connsiteY17" fmla="*/ 407205 h 546979"/>
                <a:gd name="connsiteX18" fmla="*/ 562648 w 562648"/>
                <a:gd name="connsiteY18" fmla="*/ 474739 h 546979"/>
                <a:gd name="connsiteX19" fmla="*/ 495402 w 562648"/>
                <a:gd name="connsiteY19" fmla="*/ 542838 h 546979"/>
                <a:gd name="connsiteX20" fmla="*/ 427584 w 562648"/>
                <a:gd name="connsiteY20" fmla="*/ 475020 h 5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48" h="546979">
                  <a:moveTo>
                    <a:pt x="299759" y="7057"/>
                  </a:moveTo>
                  <a:cubicBezTo>
                    <a:pt x="266237" y="-9500"/>
                    <a:pt x="225636" y="4062"/>
                    <a:pt x="208795" y="37442"/>
                  </a:cubicBezTo>
                  <a:lnTo>
                    <a:pt x="7056" y="445017"/>
                  </a:lnTo>
                  <a:cubicBezTo>
                    <a:pt x="-9567" y="478605"/>
                    <a:pt x="4186" y="519310"/>
                    <a:pt x="37774" y="535933"/>
                  </a:cubicBezTo>
                  <a:cubicBezTo>
                    <a:pt x="71362" y="552556"/>
                    <a:pt x="112067" y="538803"/>
                    <a:pt x="128690" y="505215"/>
                  </a:cubicBezTo>
                  <a:lnTo>
                    <a:pt x="330429" y="98021"/>
                  </a:lnTo>
                  <a:cubicBezTo>
                    <a:pt x="346946" y="64423"/>
                    <a:pt x="333247" y="23794"/>
                    <a:pt x="299759" y="7057"/>
                  </a:cubicBezTo>
                  <a:moveTo>
                    <a:pt x="416916" y="214035"/>
                  </a:moveTo>
                  <a:lnTo>
                    <a:pt x="416916" y="214035"/>
                  </a:lnTo>
                  <a:cubicBezTo>
                    <a:pt x="382853" y="197675"/>
                    <a:pt x="341976" y="211997"/>
                    <a:pt x="325572" y="246039"/>
                  </a:cubicBezTo>
                  <a:lnTo>
                    <a:pt x="230322" y="444540"/>
                  </a:lnTo>
                  <a:cubicBezTo>
                    <a:pt x="211575" y="477391"/>
                    <a:pt x="223009" y="519218"/>
                    <a:pt x="255860" y="537964"/>
                  </a:cubicBezTo>
                  <a:cubicBezTo>
                    <a:pt x="288711" y="556710"/>
                    <a:pt x="330538" y="545277"/>
                    <a:pt x="349284" y="512426"/>
                  </a:cubicBezTo>
                  <a:cubicBezTo>
                    <a:pt x="350802" y="509766"/>
                    <a:pt x="352141" y="507006"/>
                    <a:pt x="353289" y="504167"/>
                  </a:cubicBezTo>
                  <a:lnTo>
                    <a:pt x="448539" y="305666"/>
                  </a:lnTo>
                  <a:cubicBezTo>
                    <a:pt x="464899" y="271602"/>
                    <a:pt x="450578" y="230725"/>
                    <a:pt x="416535" y="214321"/>
                  </a:cubicBezTo>
                  <a:moveTo>
                    <a:pt x="427013" y="475306"/>
                  </a:moveTo>
                  <a:cubicBezTo>
                    <a:pt x="426857" y="437852"/>
                    <a:pt x="457093" y="407361"/>
                    <a:pt x="494547" y="407205"/>
                  </a:cubicBezTo>
                  <a:cubicBezTo>
                    <a:pt x="532001" y="407049"/>
                    <a:pt x="562491" y="437285"/>
                    <a:pt x="562648" y="474739"/>
                  </a:cubicBezTo>
                  <a:cubicBezTo>
                    <a:pt x="562804" y="512081"/>
                    <a:pt x="532743" y="542523"/>
                    <a:pt x="495402" y="542838"/>
                  </a:cubicBezTo>
                  <a:cubicBezTo>
                    <a:pt x="457947" y="542838"/>
                    <a:pt x="427584" y="512475"/>
                    <a:pt x="427584" y="475020"/>
                  </a:cubicBezTo>
                </a:path>
              </a:pathLst>
            </a:custGeom>
            <a:solidFill>
              <a:srgbClr val="E87722"/>
            </a:solidFill>
            <a:ln w="9525"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56DABD58-A5B3-EA8D-5B01-BFD6D09246F5}"/>
              </a:ext>
            </a:extLst>
          </p:cNvPr>
          <p:cNvSpPr/>
          <p:nvPr/>
        </p:nvSpPr>
        <p:spPr>
          <a:xfrm>
            <a:off x="10963652" y="580732"/>
            <a:ext cx="846677" cy="792099"/>
          </a:xfrm>
          <a:custGeom>
            <a:avLst/>
            <a:gdLst>
              <a:gd name="connsiteX0" fmla="*/ 0 w 846677"/>
              <a:gd name="connsiteY0" fmla="*/ 0 h 792099"/>
              <a:gd name="connsiteX1" fmla="*/ 846677 w 846677"/>
              <a:gd name="connsiteY1" fmla="*/ 0 h 792099"/>
              <a:gd name="connsiteX2" fmla="*/ 846677 w 846677"/>
              <a:gd name="connsiteY2" fmla="*/ 792099 h 792099"/>
              <a:gd name="connsiteX3" fmla="*/ 0 w 846677"/>
              <a:gd name="connsiteY3" fmla="*/ 792099 h 792099"/>
            </a:gdLst>
            <a:ahLst/>
            <a:cxnLst>
              <a:cxn ang="0">
                <a:pos x="connsiteX0" y="connsiteY0"/>
              </a:cxn>
              <a:cxn ang="0">
                <a:pos x="connsiteX1" y="connsiteY1"/>
              </a:cxn>
              <a:cxn ang="0">
                <a:pos x="connsiteX2" y="connsiteY2"/>
              </a:cxn>
              <a:cxn ang="0">
                <a:pos x="connsiteX3" y="connsiteY3"/>
              </a:cxn>
            </a:cxnLst>
            <a:rect l="l" t="t" r="r" b="b"/>
            <a:pathLst>
              <a:path w="846677" h="792099">
                <a:moveTo>
                  <a:pt x="0" y="0"/>
                </a:moveTo>
                <a:lnTo>
                  <a:pt x="846677" y="0"/>
                </a:lnTo>
                <a:lnTo>
                  <a:pt x="846677" y="792099"/>
                </a:lnTo>
                <a:lnTo>
                  <a:pt x="0" y="792099"/>
                </a:lnTo>
                <a:close/>
              </a:path>
            </a:pathLst>
          </a:custGeom>
          <a:no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3262699735"/>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 id="2147484559" r:id="rId15"/>
    <p:sldLayoutId id="2147484560" r:id="rId16"/>
    <p:sldLayoutId id="2147484561" r:id="rId17"/>
    <p:sldLayoutId id="2147484562" r:id="rId18"/>
    <p:sldLayoutId id="2147484563" r:id="rId19"/>
    <p:sldLayoutId id="2147484564" r:id="rId20"/>
    <p:sldLayoutId id="2147484565" r:id="rId21"/>
    <p:sldLayoutId id="214748456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solidFill>
          <a:latin typeface="+mn-lt"/>
          <a:ea typeface="+mn-ea"/>
          <a:cs typeface="+mn-cs"/>
        </a:defRPr>
      </a:lvl3pPr>
      <a:lvl4pPr marL="355600" indent="-177800" algn="l" defTabSz="914400" rtl="0" eaLnBrk="1" latinLnBrk="0" hangingPunct="1">
        <a:lnSpc>
          <a:spcPct val="100000"/>
        </a:lnSpc>
        <a:spcBef>
          <a:spcPts val="0"/>
        </a:spcBef>
        <a:buClr>
          <a:schemeClr val="tx2"/>
        </a:buClr>
        <a:buFont typeface="Calibri" panose="020F0502020204030204" pitchFamily="34" charset="0"/>
        <a:buChar char="̶"/>
        <a:defRPr sz="1400" kern="1200">
          <a:solidFill>
            <a:schemeClr val="tx1"/>
          </a:solidFill>
          <a:latin typeface="+mn-lt"/>
          <a:ea typeface="+mn-ea"/>
          <a:cs typeface="+mn-cs"/>
        </a:defRPr>
      </a:lvl4pPr>
      <a:lvl5pPr marL="533400" indent="-1778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
          <p15:clr>
            <a:srgbClr val="F26B43"/>
          </p15:clr>
        </p15:guide>
        <p15:guide id="4" pos="7423">
          <p15:clr>
            <a:srgbClr val="F26B43"/>
          </p15:clr>
        </p15:guide>
        <p15:guide id="5" orient="horz" pos="368">
          <p15:clr>
            <a:srgbClr val="F26B43"/>
          </p15:clr>
        </p15:guide>
        <p15:guide id="6" orient="horz" pos="388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Revised Grid" hidden="1">
            <a:extLst>
              <a:ext uri="{FF2B5EF4-FFF2-40B4-BE49-F238E27FC236}">
                <a16:creationId xmlns:a16="http://schemas.microsoft.com/office/drawing/2014/main" id="{40D5A349-09EA-47CD-92F0-BDB9254C6FC5}"/>
              </a:ext>
            </a:extLst>
          </p:cNvPr>
          <p:cNvGrpSpPr/>
          <p:nvPr/>
        </p:nvGrpSpPr>
        <p:grpSpPr>
          <a:xfrm>
            <a:off x="-2" y="0"/>
            <a:ext cx="12192002" cy="6858000"/>
            <a:chOff x="-2" y="0"/>
            <a:chExt cx="12192002" cy="6858000"/>
          </a:xfrm>
        </p:grpSpPr>
        <p:sp>
          <p:nvSpPr>
            <p:cNvPr id="128" name="Rectangle 127">
              <a:extLst>
                <a:ext uri="{FF2B5EF4-FFF2-40B4-BE49-F238E27FC236}">
                  <a16:creationId xmlns:a16="http://schemas.microsoft.com/office/drawing/2014/main" id="{7FD1F024-68D9-41EE-AE55-7A3797E8EB8F}"/>
                </a:ext>
              </a:extLst>
            </p:cNvPr>
            <p:cNvSpPr/>
            <p:nvPr/>
          </p:nvSpPr>
          <p:spPr>
            <a:xfrm>
              <a:off x="11782424" y="0"/>
              <a:ext cx="409576"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0" name="Rectangle 129">
              <a:extLst>
                <a:ext uri="{FF2B5EF4-FFF2-40B4-BE49-F238E27FC236}">
                  <a16:creationId xmlns:a16="http://schemas.microsoft.com/office/drawing/2014/main" id="{192A3B52-ED93-496C-BC02-3F1B37908847}"/>
                </a:ext>
              </a:extLst>
            </p:cNvPr>
            <p:cNvSpPr/>
            <p:nvPr/>
          </p:nvSpPr>
          <p:spPr>
            <a:xfrm>
              <a:off x="92041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1" name="Rectangle 130">
              <a:extLst>
                <a:ext uri="{FF2B5EF4-FFF2-40B4-BE49-F238E27FC236}">
                  <a16:creationId xmlns:a16="http://schemas.microsoft.com/office/drawing/2014/main" id="{E69B75DB-CF66-403F-A1C7-9FAFD772037E}"/>
                </a:ext>
              </a:extLst>
            </p:cNvPr>
            <p:cNvSpPr/>
            <p:nvPr/>
          </p:nvSpPr>
          <p:spPr>
            <a:xfrm>
              <a:off x="143286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2" name="Rectangle 131">
              <a:extLst>
                <a:ext uri="{FF2B5EF4-FFF2-40B4-BE49-F238E27FC236}">
                  <a16:creationId xmlns:a16="http://schemas.microsoft.com/office/drawing/2014/main" id="{5BC723CD-6EEB-4635-A055-D5E5E2F2E16C}"/>
                </a:ext>
              </a:extLst>
            </p:cNvPr>
            <p:cNvSpPr/>
            <p:nvPr/>
          </p:nvSpPr>
          <p:spPr>
            <a:xfrm>
              <a:off x="194530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3" name="Rectangle 132">
              <a:extLst>
                <a:ext uri="{FF2B5EF4-FFF2-40B4-BE49-F238E27FC236}">
                  <a16:creationId xmlns:a16="http://schemas.microsoft.com/office/drawing/2014/main" id="{41DD2B6A-F957-4D03-A677-40B7B9E0C501}"/>
                </a:ext>
              </a:extLst>
            </p:cNvPr>
            <p:cNvSpPr/>
            <p:nvPr/>
          </p:nvSpPr>
          <p:spPr>
            <a:xfrm>
              <a:off x="245775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4" name="Rectangle 133">
              <a:extLst>
                <a:ext uri="{FF2B5EF4-FFF2-40B4-BE49-F238E27FC236}">
                  <a16:creationId xmlns:a16="http://schemas.microsoft.com/office/drawing/2014/main" id="{E09D14ED-EC22-47DE-9CCF-B61DB9B2A518}"/>
                </a:ext>
              </a:extLst>
            </p:cNvPr>
            <p:cNvSpPr/>
            <p:nvPr/>
          </p:nvSpPr>
          <p:spPr>
            <a:xfrm>
              <a:off x="297020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5" name="Rectangle 134">
              <a:extLst>
                <a:ext uri="{FF2B5EF4-FFF2-40B4-BE49-F238E27FC236}">
                  <a16:creationId xmlns:a16="http://schemas.microsoft.com/office/drawing/2014/main" id="{9CC243E3-B536-42DB-A4D7-19C88EA31B5A}"/>
                </a:ext>
              </a:extLst>
            </p:cNvPr>
            <p:cNvSpPr/>
            <p:nvPr/>
          </p:nvSpPr>
          <p:spPr>
            <a:xfrm>
              <a:off x="348265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6" name="Rectangle 135">
              <a:extLst>
                <a:ext uri="{FF2B5EF4-FFF2-40B4-BE49-F238E27FC236}">
                  <a16:creationId xmlns:a16="http://schemas.microsoft.com/office/drawing/2014/main" id="{A57FF7C2-44AB-4FDE-A52E-68E4FBEB0AAD}"/>
                </a:ext>
              </a:extLst>
            </p:cNvPr>
            <p:cNvSpPr/>
            <p:nvPr/>
          </p:nvSpPr>
          <p:spPr>
            <a:xfrm>
              <a:off x="399510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7" name="Rectangle 136">
              <a:extLst>
                <a:ext uri="{FF2B5EF4-FFF2-40B4-BE49-F238E27FC236}">
                  <a16:creationId xmlns:a16="http://schemas.microsoft.com/office/drawing/2014/main" id="{CE9D51E0-83FA-44B9-A096-0BAABF3324BA}"/>
                </a:ext>
              </a:extLst>
            </p:cNvPr>
            <p:cNvSpPr/>
            <p:nvPr/>
          </p:nvSpPr>
          <p:spPr>
            <a:xfrm>
              <a:off x="450755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8" name="Rectangle 137">
              <a:extLst>
                <a:ext uri="{FF2B5EF4-FFF2-40B4-BE49-F238E27FC236}">
                  <a16:creationId xmlns:a16="http://schemas.microsoft.com/office/drawing/2014/main" id="{759A6952-75EA-4006-BFEE-A8D5EACBEB8E}"/>
                </a:ext>
              </a:extLst>
            </p:cNvPr>
            <p:cNvSpPr/>
            <p:nvPr/>
          </p:nvSpPr>
          <p:spPr>
            <a:xfrm>
              <a:off x="502000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39" name="Rectangle 138">
              <a:extLst>
                <a:ext uri="{FF2B5EF4-FFF2-40B4-BE49-F238E27FC236}">
                  <a16:creationId xmlns:a16="http://schemas.microsoft.com/office/drawing/2014/main" id="{96AADF5F-0499-449B-8747-88B8506BE02A}"/>
                </a:ext>
              </a:extLst>
            </p:cNvPr>
            <p:cNvSpPr/>
            <p:nvPr/>
          </p:nvSpPr>
          <p:spPr>
            <a:xfrm>
              <a:off x="553245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0" name="Rectangle 139">
              <a:extLst>
                <a:ext uri="{FF2B5EF4-FFF2-40B4-BE49-F238E27FC236}">
                  <a16:creationId xmlns:a16="http://schemas.microsoft.com/office/drawing/2014/main" id="{B9151978-45CD-461E-B011-A990B422E3A9}"/>
                </a:ext>
              </a:extLst>
            </p:cNvPr>
            <p:cNvSpPr/>
            <p:nvPr/>
          </p:nvSpPr>
          <p:spPr>
            <a:xfrm>
              <a:off x="604490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1" name="Rectangle 140">
              <a:extLst>
                <a:ext uri="{FF2B5EF4-FFF2-40B4-BE49-F238E27FC236}">
                  <a16:creationId xmlns:a16="http://schemas.microsoft.com/office/drawing/2014/main" id="{FAF5CEEA-4D46-48C2-99A8-5DFA12AC103D}"/>
                </a:ext>
              </a:extLst>
            </p:cNvPr>
            <p:cNvSpPr/>
            <p:nvPr/>
          </p:nvSpPr>
          <p:spPr>
            <a:xfrm>
              <a:off x="655735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2" name="Rectangle 141">
              <a:extLst>
                <a:ext uri="{FF2B5EF4-FFF2-40B4-BE49-F238E27FC236}">
                  <a16:creationId xmlns:a16="http://schemas.microsoft.com/office/drawing/2014/main" id="{A7B2740F-04C2-4A3D-927E-404F03E7595F}"/>
                </a:ext>
              </a:extLst>
            </p:cNvPr>
            <p:cNvSpPr/>
            <p:nvPr/>
          </p:nvSpPr>
          <p:spPr>
            <a:xfrm>
              <a:off x="706979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3" name="Rectangle 142">
              <a:extLst>
                <a:ext uri="{FF2B5EF4-FFF2-40B4-BE49-F238E27FC236}">
                  <a16:creationId xmlns:a16="http://schemas.microsoft.com/office/drawing/2014/main" id="{BCE2FC30-5ADB-4B87-A94C-B2DC8CD00050}"/>
                </a:ext>
              </a:extLst>
            </p:cNvPr>
            <p:cNvSpPr/>
            <p:nvPr/>
          </p:nvSpPr>
          <p:spPr>
            <a:xfrm>
              <a:off x="758224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4" name="Rectangle 143">
              <a:extLst>
                <a:ext uri="{FF2B5EF4-FFF2-40B4-BE49-F238E27FC236}">
                  <a16:creationId xmlns:a16="http://schemas.microsoft.com/office/drawing/2014/main" id="{88D366A8-5332-47E5-9DCF-8093A122ABD4}"/>
                </a:ext>
              </a:extLst>
            </p:cNvPr>
            <p:cNvSpPr/>
            <p:nvPr/>
          </p:nvSpPr>
          <p:spPr>
            <a:xfrm>
              <a:off x="809469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5" name="Rectangle 144">
              <a:extLst>
                <a:ext uri="{FF2B5EF4-FFF2-40B4-BE49-F238E27FC236}">
                  <a16:creationId xmlns:a16="http://schemas.microsoft.com/office/drawing/2014/main" id="{2B08E73A-2A02-4F1E-8D73-D04CE6F6D7C9}"/>
                </a:ext>
              </a:extLst>
            </p:cNvPr>
            <p:cNvSpPr/>
            <p:nvPr/>
          </p:nvSpPr>
          <p:spPr>
            <a:xfrm>
              <a:off x="860714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6" name="Rectangle 145">
              <a:extLst>
                <a:ext uri="{FF2B5EF4-FFF2-40B4-BE49-F238E27FC236}">
                  <a16:creationId xmlns:a16="http://schemas.microsoft.com/office/drawing/2014/main" id="{D460EBA2-54A5-4465-835F-A6B4BCF739B5}"/>
                </a:ext>
              </a:extLst>
            </p:cNvPr>
            <p:cNvSpPr/>
            <p:nvPr/>
          </p:nvSpPr>
          <p:spPr>
            <a:xfrm>
              <a:off x="911959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7" name="Rectangle 146">
              <a:extLst>
                <a:ext uri="{FF2B5EF4-FFF2-40B4-BE49-F238E27FC236}">
                  <a16:creationId xmlns:a16="http://schemas.microsoft.com/office/drawing/2014/main" id="{C80E8C01-E64E-4413-BAE2-91A570AD9574}"/>
                </a:ext>
              </a:extLst>
            </p:cNvPr>
            <p:cNvSpPr/>
            <p:nvPr/>
          </p:nvSpPr>
          <p:spPr>
            <a:xfrm>
              <a:off x="963204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8" name="Rectangle 147">
              <a:extLst>
                <a:ext uri="{FF2B5EF4-FFF2-40B4-BE49-F238E27FC236}">
                  <a16:creationId xmlns:a16="http://schemas.microsoft.com/office/drawing/2014/main" id="{4C781C87-E5B5-4699-9863-ED4EE1F62AD1}"/>
                </a:ext>
              </a:extLst>
            </p:cNvPr>
            <p:cNvSpPr/>
            <p:nvPr/>
          </p:nvSpPr>
          <p:spPr>
            <a:xfrm>
              <a:off x="1014449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49" name="Rectangle 148">
              <a:extLst>
                <a:ext uri="{FF2B5EF4-FFF2-40B4-BE49-F238E27FC236}">
                  <a16:creationId xmlns:a16="http://schemas.microsoft.com/office/drawing/2014/main" id="{DCF1D9D4-8D5D-4D04-AE67-17DE2551E116}"/>
                </a:ext>
              </a:extLst>
            </p:cNvPr>
            <p:cNvSpPr/>
            <p:nvPr/>
          </p:nvSpPr>
          <p:spPr>
            <a:xfrm>
              <a:off x="1065694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0" name="Rectangle 149">
              <a:extLst>
                <a:ext uri="{FF2B5EF4-FFF2-40B4-BE49-F238E27FC236}">
                  <a16:creationId xmlns:a16="http://schemas.microsoft.com/office/drawing/2014/main" id="{20BFFB2E-577F-42EA-A727-7FC53BA957F0}"/>
                </a:ext>
              </a:extLst>
            </p:cNvPr>
            <p:cNvSpPr/>
            <p:nvPr/>
          </p:nvSpPr>
          <p:spPr>
            <a:xfrm>
              <a:off x="1116939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1" name="Rectangle 150">
              <a:extLst>
                <a:ext uri="{FF2B5EF4-FFF2-40B4-BE49-F238E27FC236}">
                  <a16:creationId xmlns:a16="http://schemas.microsoft.com/office/drawing/2014/main" id="{B10A0499-CCDC-4C98-962C-98F02BA63DBF}"/>
                </a:ext>
              </a:extLst>
            </p:cNvPr>
            <p:cNvSpPr/>
            <p:nvPr/>
          </p:nvSpPr>
          <p:spPr>
            <a:xfrm>
              <a:off x="1168184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2" name="Rectangle 1">
              <a:extLst>
                <a:ext uri="{FF2B5EF4-FFF2-40B4-BE49-F238E27FC236}">
                  <a16:creationId xmlns:a16="http://schemas.microsoft.com/office/drawing/2014/main" id="{1F2E5F9A-FAFC-4685-AB96-6D8CFFCC3A11}"/>
                </a:ext>
              </a:extLst>
            </p:cNvPr>
            <p:cNvSpPr/>
            <p:nvPr/>
          </p:nvSpPr>
          <p:spPr>
            <a:xfrm>
              <a:off x="-2" y="0"/>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6" name="Rectangle 155">
              <a:extLst>
                <a:ext uri="{FF2B5EF4-FFF2-40B4-BE49-F238E27FC236}">
                  <a16:creationId xmlns:a16="http://schemas.microsoft.com/office/drawing/2014/main" id="{2C45F6DD-57AA-4B23-A232-BC495AF23A85}"/>
                </a:ext>
              </a:extLst>
            </p:cNvPr>
            <p:cNvSpPr/>
            <p:nvPr/>
          </p:nvSpPr>
          <p:spPr>
            <a:xfrm>
              <a:off x="-2" y="149979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7" name="Rectangle 156">
              <a:extLst>
                <a:ext uri="{FF2B5EF4-FFF2-40B4-BE49-F238E27FC236}">
                  <a16:creationId xmlns:a16="http://schemas.microsoft.com/office/drawing/2014/main" id="{B757AC7E-7339-48E4-8427-1FC7B3CF63C5}"/>
                </a:ext>
              </a:extLst>
            </p:cNvPr>
            <p:cNvSpPr/>
            <p:nvPr/>
          </p:nvSpPr>
          <p:spPr>
            <a:xfrm>
              <a:off x="-2" y="212609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8" name="Rectangle 157">
              <a:extLst>
                <a:ext uri="{FF2B5EF4-FFF2-40B4-BE49-F238E27FC236}">
                  <a16:creationId xmlns:a16="http://schemas.microsoft.com/office/drawing/2014/main" id="{405CC6FA-8976-4A8D-849E-AB90D510B847}"/>
                </a:ext>
              </a:extLst>
            </p:cNvPr>
            <p:cNvSpPr/>
            <p:nvPr/>
          </p:nvSpPr>
          <p:spPr>
            <a:xfrm>
              <a:off x="-2" y="2752403"/>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59" name="Rectangle 158">
              <a:extLst>
                <a:ext uri="{FF2B5EF4-FFF2-40B4-BE49-F238E27FC236}">
                  <a16:creationId xmlns:a16="http://schemas.microsoft.com/office/drawing/2014/main" id="{5A90981E-485F-4B9A-8192-7F577B4132FC}"/>
                </a:ext>
              </a:extLst>
            </p:cNvPr>
            <p:cNvSpPr/>
            <p:nvPr/>
          </p:nvSpPr>
          <p:spPr>
            <a:xfrm>
              <a:off x="-2" y="3378707"/>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0" name="Rectangle 159">
              <a:extLst>
                <a:ext uri="{FF2B5EF4-FFF2-40B4-BE49-F238E27FC236}">
                  <a16:creationId xmlns:a16="http://schemas.microsoft.com/office/drawing/2014/main" id="{A919F441-23FA-4B71-86D4-78CA1BBCA16E}"/>
                </a:ext>
              </a:extLst>
            </p:cNvPr>
            <p:cNvSpPr/>
            <p:nvPr/>
          </p:nvSpPr>
          <p:spPr>
            <a:xfrm>
              <a:off x="-2" y="4005011"/>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1" name="Rectangle 160">
              <a:extLst>
                <a:ext uri="{FF2B5EF4-FFF2-40B4-BE49-F238E27FC236}">
                  <a16:creationId xmlns:a16="http://schemas.microsoft.com/office/drawing/2014/main" id="{FC93837A-3379-45BD-A289-BBB7E078CB90}"/>
                </a:ext>
              </a:extLst>
            </p:cNvPr>
            <p:cNvSpPr/>
            <p:nvPr/>
          </p:nvSpPr>
          <p:spPr>
            <a:xfrm>
              <a:off x="-2" y="463131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66" name="Rectangle 165">
              <a:extLst>
                <a:ext uri="{FF2B5EF4-FFF2-40B4-BE49-F238E27FC236}">
                  <a16:creationId xmlns:a16="http://schemas.microsoft.com/office/drawing/2014/main" id="{44F5F903-BB9D-43EB-A5D0-12CF0F1AE1B5}"/>
                </a:ext>
              </a:extLst>
            </p:cNvPr>
            <p:cNvSpPr/>
            <p:nvPr/>
          </p:nvSpPr>
          <p:spPr>
            <a:xfrm>
              <a:off x="-2" y="525761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0" name="Rectangle 169">
              <a:extLst>
                <a:ext uri="{FF2B5EF4-FFF2-40B4-BE49-F238E27FC236}">
                  <a16:creationId xmlns:a16="http://schemas.microsoft.com/office/drawing/2014/main" id="{8A325BCE-C99F-4B84-91CA-F3643F4B1DE8}"/>
                </a:ext>
              </a:extLst>
            </p:cNvPr>
            <p:cNvSpPr/>
            <p:nvPr/>
          </p:nvSpPr>
          <p:spPr>
            <a:xfrm>
              <a:off x="-2" y="876300"/>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2" name="Rectangle 171">
              <a:extLst>
                <a:ext uri="{FF2B5EF4-FFF2-40B4-BE49-F238E27FC236}">
                  <a16:creationId xmlns:a16="http://schemas.microsoft.com/office/drawing/2014/main" id="{F9DE1136-277D-40EC-8A26-E9B9345DF0F6}"/>
                </a:ext>
              </a:extLst>
            </p:cNvPr>
            <p:cNvSpPr/>
            <p:nvPr/>
          </p:nvSpPr>
          <p:spPr>
            <a:xfrm flipV="1">
              <a:off x="-2" y="6505575"/>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75" name="Rectangle 174">
              <a:extLst>
                <a:ext uri="{FF2B5EF4-FFF2-40B4-BE49-F238E27FC236}">
                  <a16:creationId xmlns:a16="http://schemas.microsoft.com/office/drawing/2014/main" id="{AEFF5538-8C30-46ED-A7AE-32352DB97E32}"/>
                </a:ext>
              </a:extLst>
            </p:cNvPr>
            <p:cNvSpPr/>
            <p:nvPr/>
          </p:nvSpPr>
          <p:spPr>
            <a:xfrm flipV="1">
              <a:off x="-2" y="5883925"/>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dirty="0">
                <a:solidFill>
                  <a:schemeClr val="bg1"/>
                </a:solidFill>
              </a:endParaRPr>
            </a:p>
          </p:txBody>
        </p:sp>
        <p:sp>
          <p:nvSpPr>
            <p:cNvPr id="187" name="Rectangle 186">
              <a:extLst>
                <a:ext uri="{FF2B5EF4-FFF2-40B4-BE49-F238E27FC236}">
                  <a16:creationId xmlns:a16="http://schemas.microsoft.com/office/drawing/2014/main" id="{E7387E6F-45D4-4A80-B30C-DAA65504A7D8}"/>
                </a:ext>
              </a:extLst>
            </p:cNvPr>
            <p:cNvSpPr/>
            <p:nvPr/>
          </p:nvSpPr>
          <p:spPr>
            <a:xfrm flipH="1">
              <a:off x="40796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lvl="0" algn="ctr">
                <a:spcAft>
                  <a:spcPts val="300"/>
                </a:spcAft>
              </a:pPr>
              <a:endParaRPr lang="en-GB" dirty="0">
                <a:solidFill>
                  <a:schemeClr val="bg1"/>
                </a:solidFill>
              </a:endParaRPr>
            </a:p>
          </p:txBody>
        </p:sp>
        <p:sp>
          <p:nvSpPr>
            <p:cNvPr id="193" name="Rectangle 192">
              <a:extLst>
                <a:ext uri="{FF2B5EF4-FFF2-40B4-BE49-F238E27FC236}">
                  <a16:creationId xmlns:a16="http://schemas.microsoft.com/office/drawing/2014/main" id="{6B90070F-20C9-4260-8302-B2307941D71F}"/>
                </a:ext>
              </a:extLst>
            </p:cNvPr>
            <p:cNvSpPr/>
            <p:nvPr/>
          </p:nvSpPr>
          <p:spPr>
            <a:xfrm>
              <a:off x="-2" y="352425"/>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sz="2200" dirty="0">
                <a:solidFill>
                  <a:schemeClr val="bg1"/>
                </a:solidFill>
              </a:endParaRPr>
            </a:p>
          </p:txBody>
        </p:sp>
        <p:sp>
          <p:nvSpPr>
            <p:cNvPr id="194" name="Rectangle 193">
              <a:extLst>
                <a:ext uri="{FF2B5EF4-FFF2-40B4-BE49-F238E27FC236}">
                  <a16:creationId xmlns:a16="http://schemas.microsoft.com/office/drawing/2014/main" id="{77977B84-E179-47CE-9642-3E31FE2F018A}"/>
                </a:ext>
              </a:extLst>
            </p:cNvPr>
            <p:cNvSpPr/>
            <p:nvPr/>
          </p:nvSpPr>
          <p:spPr>
            <a:xfrm flipV="1">
              <a:off x="-2" y="6404991"/>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GB" sz="2200" dirty="0">
                <a:solidFill>
                  <a:schemeClr val="bg1"/>
                </a:solidFill>
              </a:endParaRPr>
            </a:p>
          </p:txBody>
        </p:sp>
      </p:grpSp>
      <p:sp>
        <p:nvSpPr>
          <p:cNvPr id="7" name="Page Number">
            <a:extLst>
              <a:ext uri="{FF2B5EF4-FFF2-40B4-BE49-F238E27FC236}">
                <a16:creationId xmlns:a16="http://schemas.microsoft.com/office/drawing/2014/main" id="{E58E7509-6F56-4384-96C9-87A36BA2BC0F}"/>
              </a:ext>
            </a:extLst>
          </p:cNvPr>
          <p:cNvSpPr txBox="1"/>
          <p:nvPr/>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tx1"/>
                </a:solidFill>
                <a:latin typeface="+mn-lt"/>
                <a:ea typeface="+mn-ea"/>
                <a:cs typeface="+mn-cs"/>
              </a:rPr>
              <a:pPr marL="0" algn="r" defTabSz="914400" rtl="0" eaLnBrk="1" latinLnBrk="0" hangingPunct="1"/>
              <a:t>‹#›</a:t>
            </a:fld>
            <a:endParaRPr lang="en-GB" sz="800" b="0" kern="1200" cap="none" baseline="0" dirty="0">
              <a:solidFill>
                <a:schemeClr val="tx1"/>
              </a:solidFill>
              <a:latin typeface="+mn-lt"/>
              <a:ea typeface="+mn-ea"/>
              <a:cs typeface="+mn-cs"/>
            </a:endParaRPr>
          </a:p>
        </p:txBody>
      </p:sp>
      <p:sp>
        <p:nvSpPr>
          <p:cNvPr id="6" name="Copyright">
            <a:extLst>
              <a:ext uri="{FF2B5EF4-FFF2-40B4-BE49-F238E27FC236}">
                <a16:creationId xmlns:a16="http://schemas.microsoft.com/office/drawing/2014/main" id="{F635EDC6-6E44-4FEB-ADC2-DD75954004E7}"/>
              </a:ext>
            </a:extLst>
          </p:cNvPr>
          <p:cNvSpPr txBox="1"/>
          <p:nvPr/>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tx1"/>
                </a:solidFill>
                <a:latin typeface="+mn-lt"/>
                <a:ea typeface="+mn-ea"/>
                <a:cs typeface="+mn-cs"/>
              </a:rPr>
              <a:t>Confidential &amp; Proprietary | © </a:t>
            </a:r>
            <a:fld id="{B068ACA0-8C9F-4E58-A054-F52B2223E874}" type="datetimeyyyy">
              <a:rPr lang="en-GB" sz="800" b="0" kern="1200" cap="none" baseline="0" smtClean="0">
                <a:solidFill>
                  <a:schemeClr val="tx1"/>
                </a:solidFill>
                <a:latin typeface="+mn-lt"/>
                <a:ea typeface="+mn-ea"/>
                <a:cs typeface="+mn-cs"/>
              </a:rPr>
              <a:t>2023</a:t>
            </a:fld>
            <a:r>
              <a:rPr lang="en-GB" sz="800" b="0" kern="1200" cap="none" baseline="0" dirty="0">
                <a:solidFill>
                  <a:schemeClr val="tx1"/>
                </a:solidFill>
                <a:latin typeface="+mn-lt"/>
                <a:ea typeface="+mn-ea"/>
                <a:cs typeface="+mn-cs"/>
              </a:rPr>
              <a:t> CBRE, Inc.</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p:ph type="body" idx="1"/>
          </p:nvPr>
        </p:nvSpPr>
        <p:spPr>
          <a:xfrm>
            <a:off x="3584575" y="1601788"/>
            <a:ext cx="3484562" cy="4275137"/>
          </a:xfrm>
          <a:prstGeom prst="rect">
            <a:avLst/>
          </a:prstGeom>
        </p:spPr>
        <p:txBody>
          <a:bodyPr vert="horz" lIns="0" tIns="0" rIns="72000" bIns="0" rtlCol="0">
            <a:noAutofit/>
          </a:bodyPr>
          <a:lstStyle/>
          <a:p>
            <a:pPr lvl="0"/>
            <a:r>
              <a:rPr lang="en-GB" dirty="0"/>
              <a:t>Heading 1</a:t>
            </a:r>
          </a:p>
          <a:p>
            <a:pPr lvl="1"/>
            <a:r>
              <a:rPr lang="en-GB" dirty="0"/>
              <a:t>Heading 2</a:t>
            </a:r>
          </a:p>
          <a:p>
            <a:pPr lvl="2"/>
            <a:r>
              <a:rPr lang="en-GB" dirty="0"/>
              <a:t>Body Copy</a:t>
            </a:r>
          </a:p>
          <a:p>
            <a:pPr lvl="3"/>
            <a:r>
              <a:rPr lang="en-GB" dirty="0"/>
              <a:t>Body Bullet</a:t>
            </a:r>
          </a:p>
          <a:p>
            <a:pPr lvl="4"/>
            <a:r>
              <a:rPr lang="en-GB" dirty="0"/>
              <a:t>Body Bullet 2</a:t>
            </a:r>
          </a:p>
          <a:p>
            <a:pPr lvl="5"/>
            <a:r>
              <a:rPr lang="en-GB" dirty="0"/>
              <a:t>Heading 3</a:t>
            </a:r>
          </a:p>
          <a:p>
            <a:pPr lvl="6"/>
            <a:r>
              <a:rPr lang="en-GB" dirty="0"/>
              <a:t>Caption</a:t>
            </a:r>
          </a:p>
          <a:p>
            <a:pPr lvl="7"/>
            <a:r>
              <a:rPr lang="en-GB" dirty="0"/>
              <a:t>Caption copy</a:t>
            </a:r>
          </a:p>
          <a:p>
            <a:pPr lvl="8"/>
            <a:r>
              <a:rPr lang="en-GB" dirty="0"/>
              <a:t>Caption bullet</a:t>
            </a:r>
          </a:p>
        </p:txBody>
      </p:sp>
      <p:sp>
        <p:nvSpPr>
          <p:cNvPr id="14" name="Title Placeholder 13">
            <a:extLst>
              <a:ext uri="{FF2B5EF4-FFF2-40B4-BE49-F238E27FC236}">
                <a16:creationId xmlns:a16="http://schemas.microsoft.com/office/drawing/2014/main" id="{A9727837-E2B5-42C2-9C90-3857161612D6}"/>
              </a:ext>
            </a:extLst>
          </p:cNvPr>
          <p:cNvSpPr>
            <a:spLocks noGrp="1"/>
          </p:cNvSpPr>
          <p:nvPr>
            <p:ph type="title"/>
          </p:nvPr>
        </p:nvSpPr>
        <p:spPr>
          <a:xfrm>
            <a:off x="511176" y="1601788"/>
            <a:ext cx="2971800" cy="1325563"/>
          </a:xfrm>
          <a:prstGeom prst="rect">
            <a:avLst/>
          </a:prstGeom>
        </p:spPr>
        <p:txBody>
          <a:bodyPr vert="horz" lIns="0" tIns="0" rIns="0" bIns="0" rtlCol="0" anchor="t">
            <a:noAutofit/>
          </a:bodyPr>
          <a:lstStyle/>
          <a:p>
            <a:r>
              <a:rPr lang="en-US"/>
              <a:t>Click to edit Master title style</a:t>
            </a:r>
            <a:endParaRPr lang="en-GB" dirty="0"/>
          </a:p>
        </p:txBody>
      </p:sp>
      <p:grpSp>
        <p:nvGrpSpPr>
          <p:cNvPr id="3" name="3 RULERS">
            <a:extLst>
              <a:ext uri="{FF2B5EF4-FFF2-40B4-BE49-F238E27FC236}">
                <a16:creationId xmlns:a16="http://schemas.microsoft.com/office/drawing/2014/main" id="{58546772-EDD0-49D0-8555-CCCD409EC605}"/>
              </a:ext>
            </a:extLst>
          </p:cNvPr>
          <p:cNvGrpSpPr/>
          <p:nvPr/>
        </p:nvGrpSpPr>
        <p:grpSpPr>
          <a:xfrm>
            <a:off x="-1" y="-1101852"/>
            <a:ext cx="12700255" cy="8655870"/>
            <a:chOff x="-1" y="-1101852"/>
            <a:chExt cx="12700255" cy="8655870"/>
          </a:xfrm>
        </p:grpSpPr>
        <p:grpSp>
          <p:nvGrpSpPr>
            <p:cNvPr id="231" name="BOTTOM RULER">
              <a:extLst>
                <a:ext uri="{FF2B5EF4-FFF2-40B4-BE49-F238E27FC236}">
                  <a16:creationId xmlns:a16="http://schemas.microsoft.com/office/drawing/2014/main" id="{FF19BDBA-4DD0-4E84-A507-BE3A8B1A597A}"/>
                </a:ext>
              </a:extLst>
            </p:cNvPr>
            <p:cNvGrpSpPr/>
            <p:nvPr/>
          </p:nvGrpSpPr>
          <p:grpSpPr>
            <a:xfrm>
              <a:off x="0" y="6977946"/>
              <a:ext cx="12191991" cy="576072"/>
              <a:chOff x="0" y="6977946"/>
              <a:chExt cx="12191991" cy="576072"/>
            </a:xfrm>
          </p:grpSpPr>
          <p:sp>
            <p:nvSpPr>
              <p:cNvPr id="342" name="Rectangle 341">
                <a:extLst>
                  <a:ext uri="{FF2B5EF4-FFF2-40B4-BE49-F238E27FC236}">
                    <a16:creationId xmlns:a16="http://schemas.microsoft.com/office/drawing/2014/main" id="{EB93C678-614C-454B-9F72-5DC02AD9F826}"/>
                  </a:ext>
                </a:extLst>
              </p:cNvPr>
              <p:cNvSpPr/>
              <p:nvPr/>
            </p:nvSpPr>
            <p:spPr>
              <a:xfrm>
                <a:off x="0" y="6977946"/>
                <a:ext cx="12191991" cy="576072"/>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GB"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230" name="Group 229">
                <a:extLst>
                  <a:ext uri="{FF2B5EF4-FFF2-40B4-BE49-F238E27FC236}">
                    <a16:creationId xmlns:a16="http://schemas.microsoft.com/office/drawing/2014/main" id="{5F8DFE26-6034-49EF-BDB4-A1FC69A21E6A}"/>
                  </a:ext>
                </a:extLst>
              </p:cNvPr>
              <p:cNvGrpSpPr/>
              <p:nvPr/>
            </p:nvGrpSpPr>
            <p:grpSpPr>
              <a:xfrm>
                <a:off x="511175" y="7434126"/>
                <a:ext cx="11168063" cy="54864"/>
                <a:chOff x="511175" y="7434126"/>
                <a:chExt cx="11168063" cy="54864"/>
              </a:xfrm>
            </p:grpSpPr>
            <p:sp>
              <p:nvSpPr>
                <p:cNvPr id="360" name="Rectangle 359">
                  <a:extLst>
                    <a:ext uri="{FF2B5EF4-FFF2-40B4-BE49-F238E27FC236}">
                      <a16:creationId xmlns:a16="http://schemas.microsoft.com/office/drawing/2014/main" id="{D2924E4D-109A-4FF1-B165-149C0C8DB05E}"/>
                    </a:ext>
                  </a:extLst>
                </p:cNvPr>
                <p:cNvSpPr/>
                <p:nvPr/>
              </p:nvSpPr>
              <p:spPr>
                <a:xfrm>
                  <a:off x="511175"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GB" sz="1050" dirty="0">
                      <a:solidFill>
                        <a:srgbClr val="3E7CA6"/>
                      </a:solidFill>
                      <a:latin typeface="Calibre Medium" panose="020B0603030202060203" pitchFamily="34" charset="0"/>
                    </a:rPr>
                    <a:t>1/2 = 6.05” / 15.37 cm</a:t>
                  </a:r>
                </a:p>
              </p:txBody>
            </p:sp>
            <p:sp>
              <p:nvSpPr>
                <p:cNvPr id="361" name="Rectangle 360">
                  <a:extLst>
                    <a:ext uri="{FF2B5EF4-FFF2-40B4-BE49-F238E27FC236}">
                      <a16:creationId xmlns:a16="http://schemas.microsoft.com/office/drawing/2014/main" id="{E557CE4E-1758-4C80-95DC-F1BA07C7A284}"/>
                    </a:ext>
                  </a:extLst>
                </p:cNvPr>
                <p:cNvSpPr/>
                <p:nvPr/>
              </p:nvSpPr>
              <p:spPr>
                <a:xfrm>
                  <a:off x="6145771" y="7434126"/>
                  <a:ext cx="5533467"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3E7CA6"/>
                    </a:solidFill>
                    <a:latin typeface="Calibre Medium" panose="020B0603030202060203" pitchFamily="34" charset="0"/>
                  </a:endParaRPr>
                </a:p>
              </p:txBody>
            </p:sp>
          </p:grpSp>
          <p:grpSp>
            <p:nvGrpSpPr>
              <p:cNvPr id="229" name="Group 228">
                <a:extLst>
                  <a:ext uri="{FF2B5EF4-FFF2-40B4-BE49-F238E27FC236}">
                    <a16:creationId xmlns:a16="http://schemas.microsoft.com/office/drawing/2014/main" id="{F89F4776-A138-474F-A930-62CF2F72883E}"/>
                  </a:ext>
                </a:extLst>
              </p:cNvPr>
              <p:cNvGrpSpPr/>
              <p:nvPr/>
            </p:nvGrpSpPr>
            <p:grpSpPr>
              <a:xfrm>
                <a:off x="511175" y="7303742"/>
                <a:ext cx="10656888" cy="54864"/>
                <a:chOff x="511175" y="7303742"/>
                <a:chExt cx="10656888" cy="54864"/>
              </a:xfrm>
            </p:grpSpPr>
            <p:sp>
              <p:nvSpPr>
                <p:cNvPr id="357" name="Rectangle 356">
                  <a:extLst>
                    <a:ext uri="{FF2B5EF4-FFF2-40B4-BE49-F238E27FC236}">
                      <a16:creationId xmlns:a16="http://schemas.microsoft.com/office/drawing/2014/main" id="{6A6B30C3-B12A-45E8-818E-616322CE96A6}"/>
                    </a:ext>
                  </a:extLst>
                </p:cNvPr>
                <p:cNvSpPr/>
                <p:nvPr/>
              </p:nvSpPr>
              <p:spPr>
                <a:xfrm>
                  <a:off x="511175"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GB" sz="1050" dirty="0">
                      <a:solidFill>
                        <a:schemeClr val="tx1"/>
                      </a:solidFill>
                      <a:latin typeface="Calibre Medium" panose="020B0603030202060203" pitchFamily="34" charset="0"/>
                    </a:rPr>
                    <a:t>1/3 = 3.81” / 9.68 cm</a:t>
                  </a:r>
                </a:p>
              </p:txBody>
            </p:sp>
            <p:sp>
              <p:nvSpPr>
                <p:cNvPr id="358" name="Rectangle 357">
                  <a:extLst>
                    <a:ext uri="{FF2B5EF4-FFF2-40B4-BE49-F238E27FC236}">
                      <a16:creationId xmlns:a16="http://schemas.microsoft.com/office/drawing/2014/main" id="{9B8007E8-7732-435C-8A7E-4EF40E9FD16A}"/>
                    </a:ext>
                  </a:extLst>
                </p:cNvPr>
                <p:cNvSpPr/>
                <p:nvPr/>
              </p:nvSpPr>
              <p:spPr>
                <a:xfrm>
                  <a:off x="4097338"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chemeClr val="tx1"/>
                    </a:solidFill>
                    <a:latin typeface="Calibre Medium" panose="020B0603030202060203" pitchFamily="34" charset="0"/>
                  </a:endParaRPr>
                </a:p>
              </p:txBody>
            </p:sp>
            <p:sp>
              <p:nvSpPr>
                <p:cNvPr id="359" name="Rectangle 358">
                  <a:extLst>
                    <a:ext uri="{FF2B5EF4-FFF2-40B4-BE49-F238E27FC236}">
                      <a16:creationId xmlns:a16="http://schemas.microsoft.com/office/drawing/2014/main" id="{5DAE70A1-8DE5-4291-B7C8-395C41615B07}"/>
                    </a:ext>
                  </a:extLst>
                </p:cNvPr>
                <p:cNvSpPr/>
                <p:nvPr/>
              </p:nvSpPr>
              <p:spPr>
                <a:xfrm>
                  <a:off x="7683501" y="7303742"/>
                  <a:ext cx="3484562"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chemeClr val="tx1"/>
                    </a:solidFill>
                    <a:latin typeface="Calibre Medium" panose="020B0603030202060203" pitchFamily="34" charset="0"/>
                  </a:endParaRPr>
                </a:p>
              </p:txBody>
            </p:sp>
          </p:grpSp>
          <p:grpSp>
            <p:nvGrpSpPr>
              <p:cNvPr id="228" name="Group 227">
                <a:extLst>
                  <a:ext uri="{FF2B5EF4-FFF2-40B4-BE49-F238E27FC236}">
                    <a16:creationId xmlns:a16="http://schemas.microsoft.com/office/drawing/2014/main" id="{DBCE480A-06A5-4217-BD84-B0A6F8EA0356}"/>
                  </a:ext>
                </a:extLst>
              </p:cNvPr>
              <p:cNvGrpSpPr/>
              <p:nvPr/>
            </p:nvGrpSpPr>
            <p:grpSpPr>
              <a:xfrm>
                <a:off x="511175" y="7173358"/>
                <a:ext cx="10145425" cy="54864"/>
                <a:chOff x="511175" y="7173358"/>
                <a:chExt cx="10145425" cy="54864"/>
              </a:xfrm>
            </p:grpSpPr>
            <p:sp>
              <p:nvSpPr>
                <p:cNvPr id="353" name="Rectangle 352">
                  <a:extLst>
                    <a:ext uri="{FF2B5EF4-FFF2-40B4-BE49-F238E27FC236}">
                      <a16:creationId xmlns:a16="http://schemas.microsoft.com/office/drawing/2014/main" id="{E14F47AB-9517-49F6-9BC1-943BAE70D7A0}"/>
                    </a:ext>
                  </a:extLst>
                </p:cNvPr>
                <p:cNvSpPr/>
                <p:nvPr/>
              </p:nvSpPr>
              <p:spPr>
                <a:xfrm>
                  <a:off x="511175"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r>
                    <a:rPr lang="en-GB" sz="1050" dirty="0">
                      <a:solidFill>
                        <a:srgbClr val="885073"/>
                      </a:solidFill>
                      <a:latin typeface="Calibre Medium" panose="020B0603030202060203" pitchFamily="34" charset="0"/>
                    </a:rPr>
                    <a:t>1/4 = 2.69” / 6.83 cm</a:t>
                  </a:r>
                </a:p>
              </p:txBody>
            </p:sp>
            <p:sp>
              <p:nvSpPr>
                <p:cNvPr id="206" name="Rectangle 205">
                  <a:extLst>
                    <a:ext uri="{FF2B5EF4-FFF2-40B4-BE49-F238E27FC236}">
                      <a16:creationId xmlns:a16="http://schemas.microsoft.com/office/drawing/2014/main" id="{7BB9E822-17F5-4ACA-96AC-AD97EAAC3EB4}"/>
                    </a:ext>
                  </a:extLst>
                </p:cNvPr>
                <p:cNvSpPr/>
                <p:nvPr/>
              </p:nvSpPr>
              <p:spPr>
                <a:xfrm>
                  <a:off x="3073833"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sp>
              <p:nvSpPr>
                <p:cNvPr id="207" name="Rectangle 206">
                  <a:extLst>
                    <a:ext uri="{FF2B5EF4-FFF2-40B4-BE49-F238E27FC236}">
                      <a16:creationId xmlns:a16="http://schemas.microsoft.com/office/drawing/2014/main" id="{07942AB1-52C2-4422-9D39-D93776150E3B}"/>
                    </a:ext>
                  </a:extLst>
                </p:cNvPr>
                <p:cNvSpPr/>
                <p:nvPr/>
              </p:nvSpPr>
              <p:spPr>
                <a:xfrm>
                  <a:off x="5636491"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sp>
              <p:nvSpPr>
                <p:cNvPr id="208" name="Rectangle 207">
                  <a:extLst>
                    <a:ext uri="{FF2B5EF4-FFF2-40B4-BE49-F238E27FC236}">
                      <a16:creationId xmlns:a16="http://schemas.microsoft.com/office/drawing/2014/main" id="{A0D2AC96-C1E5-437B-BC76-60BD8BEBEB0E}"/>
                    </a:ext>
                  </a:extLst>
                </p:cNvPr>
                <p:cNvSpPr/>
                <p:nvPr/>
              </p:nvSpPr>
              <p:spPr>
                <a:xfrm>
                  <a:off x="8199150" y="7173358"/>
                  <a:ext cx="2457450"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lvl="0" algn="l">
                    <a:spcAft>
                      <a:spcPts val="300"/>
                    </a:spcAft>
                  </a:pPr>
                  <a:endParaRPr lang="en-GB" sz="1050" dirty="0">
                    <a:solidFill>
                      <a:srgbClr val="885073"/>
                    </a:solidFill>
                    <a:latin typeface="Calibre Medium" panose="020B0603030202060203" pitchFamily="34" charset="0"/>
                  </a:endParaRPr>
                </a:p>
              </p:txBody>
            </p:sp>
          </p:grpSp>
          <p:grpSp>
            <p:nvGrpSpPr>
              <p:cNvPr id="227" name="Group 226">
                <a:extLst>
                  <a:ext uri="{FF2B5EF4-FFF2-40B4-BE49-F238E27FC236}">
                    <a16:creationId xmlns:a16="http://schemas.microsoft.com/office/drawing/2014/main" id="{A75F7D3C-640F-4D99-A460-2CE3171CFCF6}"/>
                  </a:ext>
                </a:extLst>
              </p:cNvPr>
              <p:cNvGrpSpPr/>
              <p:nvPr/>
            </p:nvGrpSpPr>
            <p:grpSpPr>
              <a:xfrm>
                <a:off x="511173" y="7042974"/>
                <a:ext cx="10145715" cy="54864"/>
                <a:chOff x="511173" y="7042974"/>
                <a:chExt cx="10145715" cy="54864"/>
              </a:xfrm>
            </p:grpSpPr>
            <p:sp>
              <p:nvSpPr>
                <p:cNvPr id="348" name="Rectangle 347">
                  <a:extLst>
                    <a:ext uri="{FF2B5EF4-FFF2-40B4-BE49-F238E27FC236}">
                      <a16:creationId xmlns:a16="http://schemas.microsoft.com/office/drawing/2014/main" id="{6FD6198B-89D4-4599-9984-049000E8A992}"/>
                    </a:ext>
                  </a:extLst>
                </p:cNvPr>
                <p:cNvSpPr/>
                <p:nvPr/>
              </p:nvSpPr>
              <p:spPr>
                <a:xfrm>
                  <a:off x="511173"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r>
                    <a:rPr lang="en-GB" sz="1050" dirty="0">
                      <a:solidFill>
                        <a:srgbClr val="D2785A"/>
                      </a:solidFill>
                      <a:latin typeface="Calibre Medium" panose="020B0603030202060203" pitchFamily="34" charset="0"/>
                    </a:rPr>
                    <a:t>1/5 = 2.13” / 5.41 cm</a:t>
                  </a:r>
                </a:p>
              </p:txBody>
            </p:sp>
            <p:sp>
              <p:nvSpPr>
                <p:cNvPr id="349" name="Rectangle 348">
                  <a:extLst>
                    <a:ext uri="{FF2B5EF4-FFF2-40B4-BE49-F238E27FC236}">
                      <a16:creationId xmlns:a16="http://schemas.microsoft.com/office/drawing/2014/main" id="{8496B313-A6A0-40A3-A49C-2CA437660C77}"/>
                    </a:ext>
                  </a:extLst>
                </p:cNvPr>
                <p:cNvSpPr/>
                <p:nvPr/>
              </p:nvSpPr>
              <p:spPr>
                <a:xfrm>
                  <a:off x="665970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0" name="Rectangle 349">
                  <a:extLst>
                    <a:ext uri="{FF2B5EF4-FFF2-40B4-BE49-F238E27FC236}">
                      <a16:creationId xmlns:a16="http://schemas.microsoft.com/office/drawing/2014/main" id="{1833EDF0-6232-4468-AD67-BE4687B1AA78}"/>
                    </a:ext>
                  </a:extLst>
                </p:cNvPr>
                <p:cNvSpPr/>
                <p:nvPr/>
              </p:nvSpPr>
              <p:spPr>
                <a:xfrm>
                  <a:off x="2560684"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1" name="Rectangle 350">
                  <a:extLst>
                    <a:ext uri="{FF2B5EF4-FFF2-40B4-BE49-F238E27FC236}">
                      <a16:creationId xmlns:a16="http://schemas.microsoft.com/office/drawing/2014/main" id="{A8BDB860-6409-4B19-A6F1-120487B17D9C}"/>
                    </a:ext>
                  </a:extLst>
                </p:cNvPr>
                <p:cNvSpPr/>
                <p:nvPr/>
              </p:nvSpPr>
              <p:spPr>
                <a:xfrm>
                  <a:off x="8709216"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sp>
              <p:nvSpPr>
                <p:cNvPr id="352" name="Rectangle 351">
                  <a:extLst>
                    <a:ext uri="{FF2B5EF4-FFF2-40B4-BE49-F238E27FC236}">
                      <a16:creationId xmlns:a16="http://schemas.microsoft.com/office/drawing/2014/main" id="{EE523920-DCCF-45C6-9746-E74EEDDAF20F}"/>
                    </a:ext>
                  </a:extLst>
                </p:cNvPr>
                <p:cNvSpPr/>
                <p:nvPr/>
              </p:nvSpPr>
              <p:spPr>
                <a:xfrm>
                  <a:off x="4610195" y="7042974"/>
                  <a:ext cx="1947672"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lvl="0" algn="l">
                    <a:spcAft>
                      <a:spcPts val="300"/>
                    </a:spcAft>
                  </a:pPr>
                  <a:endParaRPr lang="en-GB" sz="1050" dirty="0">
                    <a:solidFill>
                      <a:srgbClr val="D2785A"/>
                    </a:solidFill>
                    <a:latin typeface="Calibre Medium" panose="020B0603030202060203" pitchFamily="34" charset="0"/>
                  </a:endParaRPr>
                </a:p>
              </p:txBody>
            </p:sp>
          </p:grpSp>
        </p:grpSp>
        <p:grpSp>
          <p:nvGrpSpPr>
            <p:cNvPr id="29" name="TOP RULER">
              <a:extLst>
                <a:ext uri="{FF2B5EF4-FFF2-40B4-BE49-F238E27FC236}">
                  <a16:creationId xmlns:a16="http://schemas.microsoft.com/office/drawing/2014/main" id="{8BD4D7A9-39FE-42C7-B059-BE8635988A4A}"/>
                </a:ext>
              </a:extLst>
            </p:cNvPr>
            <p:cNvGrpSpPr/>
            <p:nvPr/>
          </p:nvGrpSpPr>
          <p:grpSpPr>
            <a:xfrm>
              <a:off x="-1" y="-1101852"/>
              <a:ext cx="12191991" cy="987552"/>
              <a:chOff x="-1" y="-1101852"/>
              <a:chExt cx="12191991" cy="987552"/>
            </a:xfrm>
          </p:grpSpPr>
          <p:sp>
            <p:nvSpPr>
              <p:cNvPr id="246" name="Rectangle 245">
                <a:extLst>
                  <a:ext uri="{FF2B5EF4-FFF2-40B4-BE49-F238E27FC236}">
                    <a16:creationId xmlns:a16="http://schemas.microsoft.com/office/drawing/2014/main" id="{32DF8F4B-DD37-4003-A5DE-0FF4E6E20B11}"/>
                  </a:ext>
                </a:extLst>
              </p:cNvPr>
              <p:cNvSpPr/>
              <p:nvPr/>
            </p:nvSpPr>
            <p:spPr>
              <a:xfrm>
                <a:off x="-1" y="-1101852"/>
                <a:ext cx="12191991" cy="987552"/>
              </a:xfrm>
              <a:prstGeom prst="rect">
                <a:avLst/>
              </a:prstGeom>
              <a:solidFill>
                <a:srgbClr val="FFFFFF">
                  <a:alpha val="30000"/>
                </a:srgbClr>
              </a:solidFill>
              <a:ln w="25400" cap="flat" cmpd="sng" algn="ctr">
                <a:noFill/>
                <a:prstDash val="solid"/>
              </a:ln>
              <a:effectLst/>
            </p:spPr>
            <p:txBody>
              <a:bodyPr lIns="91440" tIns="91440" rIns="0" bIns="0" rtlCol="0" anchor="t" anchorCtr="0"/>
              <a:lstStyle/>
              <a:p>
                <a:pPr marL="0" marR="0" lvl="0" indent="0" algn="l" defTabSz="871317"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7F8480"/>
                    </a:solidFill>
                    <a:effectLst/>
                    <a:uLnTx/>
                    <a:uFillTx/>
                    <a:latin typeface="+mn-lt"/>
                    <a:ea typeface="+mn-ea"/>
                    <a:cs typeface="+mn-cs"/>
                  </a:rPr>
                  <a:t>         Grid Guides Buddy</a:t>
                </a:r>
              </a:p>
            </p:txBody>
          </p:sp>
          <p:grpSp>
            <p:nvGrpSpPr>
              <p:cNvPr id="23" name="Group 22">
                <a:extLst>
                  <a:ext uri="{FF2B5EF4-FFF2-40B4-BE49-F238E27FC236}">
                    <a16:creationId xmlns:a16="http://schemas.microsoft.com/office/drawing/2014/main" id="{6B00D72A-38BA-42BC-8E4E-828AEE5A8077}"/>
                  </a:ext>
                </a:extLst>
              </p:cNvPr>
              <p:cNvGrpSpPr/>
              <p:nvPr/>
            </p:nvGrpSpPr>
            <p:grpSpPr>
              <a:xfrm>
                <a:off x="3583517" y="-376777"/>
                <a:ext cx="8097938" cy="54864"/>
                <a:chOff x="3583517" y="-376777"/>
                <a:chExt cx="8097938" cy="54864"/>
              </a:xfrm>
            </p:grpSpPr>
            <p:sp>
              <p:nvSpPr>
                <p:cNvPr id="278" name="Rectangle 277">
                  <a:extLst>
                    <a:ext uri="{FF2B5EF4-FFF2-40B4-BE49-F238E27FC236}">
                      <a16:creationId xmlns:a16="http://schemas.microsoft.com/office/drawing/2014/main" id="{ADA435D8-D804-4F8B-A584-E0A0C9B3B2ED}"/>
                    </a:ext>
                  </a:extLst>
                </p:cNvPr>
                <p:cNvSpPr/>
                <p:nvPr/>
              </p:nvSpPr>
              <p:spPr>
                <a:xfrm>
                  <a:off x="8195396"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10</a:t>
                  </a:r>
                </a:p>
              </p:txBody>
            </p:sp>
            <p:sp>
              <p:nvSpPr>
                <p:cNvPr id="279" name="Rectangle 278">
                  <a:extLst>
                    <a:ext uri="{FF2B5EF4-FFF2-40B4-BE49-F238E27FC236}">
                      <a16:creationId xmlns:a16="http://schemas.microsoft.com/office/drawing/2014/main" id="{F5285A6E-4679-48BB-8612-1728924AF23F}"/>
                    </a:ext>
                  </a:extLst>
                </p:cNvPr>
                <p:cNvSpPr/>
                <p:nvPr/>
              </p:nvSpPr>
              <p:spPr>
                <a:xfrm>
                  <a:off x="358351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a:t>
                  </a:r>
                </a:p>
              </p:txBody>
            </p:sp>
            <p:sp>
              <p:nvSpPr>
                <p:cNvPr id="280" name="Rectangle 279">
                  <a:extLst>
                    <a:ext uri="{FF2B5EF4-FFF2-40B4-BE49-F238E27FC236}">
                      <a16:creationId xmlns:a16="http://schemas.microsoft.com/office/drawing/2014/main" id="{7E5ABF4C-9718-4B21-B32A-77FDAC0518D0}"/>
                    </a:ext>
                  </a:extLst>
                </p:cNvPr>
                <p:cNvSpPr/>
                <p:nvPr/>
              </p:nvSpPr>
              <p:spPr>
                <a:xfrm>
                  <a:off x="409594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2</a:t>
                  </a:r>
                </a:p>
              </p:txBody>
            </p:sp>
            <p:sp>
              <p:nvSpPr>
                <p:cNvPr id="281" name="Rectangle 280">
                  <a:extLst>
                    <a:ext uri="{FF2B5EF4-FFF2-40B4-BE49-F238E27FC236}">
                      <a16:creationId xmlns:a16="http://schemas.microsoft.com/office/drawing/2014/main" id="{B01070ED-1823-4CEC-AECD-955650EFDF8C}"/>
                    </a:ext>
                  </a:extLst>
                </p:cNvPr>
                <p:cNvSpPr/>
                <p:nvPr/>
              </p:nvSpPr>
              <p:spPr>
                <a:xfrm>
                  <a:off x="460837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3</a:t>
                  </a:r>
                </a:p>
              </p:txBody>
            </p:sp>
            <p:sp>
              <p:nvSpPr>
                <p:cNvPr id="282" name="Rectangle 281">
                  <a:extLst>
                    <a:ext uri="{FF2B5EF4-FFF2-40B4-BE49-F238E27FC236}">
                      <a16:creationId xmlns:a16="http://schemas.microsoft.com/office/drawing/2014/main" id="{FC89D7D3-BAB0-4F27-A31E-336A4561CDC3}"/>
                    </a:ext>
                  </a:extLst>
                </p:cNvPr>
                <p:cNvSpPr/>
                <p:nvPr/>
              </p:nvSpPr>
              <p:spPr>
                <a:xfrm>
                  <a:off x="512081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4</a:t>
                  </a:r>
                </a:p>
              </p:txBody>
            </p:sp>
            <p:sp>
              <p:nvSpPr>
                <p:cNvPr id="283" name="Rectangle 282">
                  <a:extLst>
                    <a:ext uri="{FF2B5EF4-FFF2-40B4-BE49-F238E27FC236}">
                      <a16:creationId xmlns:a16="http://schemas.microsoft.com/office/drawing/2014/main" id="{B72DEB7D-A0A5-437C-B731-9A5FDCA3DE54}"/>
                    </a:ext>
                  </a:extLst>
                </p:cNvPr>
                <p:cNvSpPr/>
                <p:nvPr/>
              </p:nvSpPr>
              <p:spPr>
                <a:xfrm>
                  <a:off x="563324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5</a:t>
                  </a:r>
                </a:p>
              </p:txBody>
            </p:sp>
            <p:sp>
              <p:nvSpPr>
                <p:cNvPr id="284" name="Rectangle 283">
                  <a:extLst>
                    <a:ext uri="{FF2B5EF4-FFF2-40B4-BE49-F238E27FC236}">
                      <a16:creationId xmlns:a16="http://schemas.microsoft.com/office/drawing/2014/main" id="{BB960B0D-4A97-4800-BC63-540F5D150EB7}"/>
                    </a:ext>
                  </a:extLst>
                </p:cNvPr>
                <p:cNvSpPr/>
                <p:nvPr/>
              </p:nvSpPr>
              <p:spPr>
                <a:xfrm>
                  <a:off x="6145672"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6</a:t>
                  </a:r>
                </a:p>
              </p:txBody>
            </p:sp>
            <p:sp>
              <p:nvSpPr>
                <p:cNvPr id="285" name="Rectangle 284">
                  <a:extLst>
                    <a:ext uri="{FF2B5EF4-FFF2-40B4-BE49-F238E27FC236}">
                      <a16:creationId xmlns:a16="http://schemas.microsoft.com/office/drawing/2014/main" id="{151B8A5A-700D-4DE9-97A9-9C49958D8EBD}"/>
                    </a:ext>
                  </a:extLst>
                </p:cNvPr>
                <p:cNvSpPr/>
                <p:nvPr/>
              </p:nvSpPr>
              <p:spPr>
                <a:xfrm>
                  <a:off x="6658103"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7</a:t>
                  </a:r>
                </a:p>
              </p:txBody>
            </p:sp>
            <p:sp>
              <p:nvSpPr>
                <p:cNvPr id="286" name="Rectangle 285">
                  <a:extLst>
                    <a:ext uri="{FF2B5EF4-FFF2-40B4-BE49-F238E27FC236}">
                      <a16:creationId xmlns:a16="http://schemas.microsoft.com/office/drawing/2014/main" id="{69164588-6480-4CA2-B0D4-6D174943322D}"/>
                    </a:ext>
                  </a:extLst>
                </p:cNvPr>
                <p:cNvSpPr/>
                <p:nvPr/>
              </p:nvSpPr>
              <p:spPr>
                <a:xfrm>
                  <a:off x="7170534"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8</a:t>
                  </a:r>
                </a:p>
              </p:txBody>
            </p:sp>
            <p:sp>
              <p:nvSpPr>
                <p:cNvPr id="287" name="Rectangle 286">
                  <a:extLst>
                    <a:ext uri="{FF2B5EF4-FFF2-40B4-BE49-F238E27FC236}">
                      <a16:creationId xmlns:a16="http://schemas.microsoft.com/office/drawing/2014/main" id="{28E43284-01DB-4075-BEFB-93F491F96F7A}"/>
                    </a:ext>
                  </a:extLst>
                </p:cNvPr>
                <p:cNvSpPr/>
                <p:nvPr/>
              </p:nvSpPr>
              <p:spPr>
                <a:xfrm>
                  <a:off x="768296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9</a:t>
                  </a:r>
                </a:p>
              </p:txBody>
            </p:sp>
            <p:sp>
              <p:nvSpPr>
                <p:cNvPr id="288" name="Rectangle 287">
                  <a:extLst>
                    <a:ext uri="{FF2B5EF4-FFF2-40B4-BE49-F238E27FC236}">
                      <a16:creationId xmlns:a16="http://schemas.microsoft.com/office/drawing/2014/main" id="{70833765-6B6C-40D0-A181-0A745793C1E9}"/>
                    </a:ext>
                  </a:extLst>
                </p:cNvPr>
                <p:cNvSpPr/>
                <p:nvPr/>
              </p:nvSpPr>
              <p:spPr>
                <a:xfrm>
                  <a:off x="8707827"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11</a:t>
                  </a:r>
                </a:p>
              </p:txBody>
            </p:sp>
            <p:sp>
              <p:nvSpPr>
                <p:cNvPr id="289" name="Rectangle 288">
                  <a:extLst>
                    <a:ext uri="{FF2B5EF4-FFF2-40B4-BE49-F238E27FC236}">
                      <a16:creationId xmlns:a16="http://schemas.microsoft.com/office/drawing/2014/main" id="{881FF38E-48D6-4805-9204-A7819A68C08B}"/>
                    </a:ext>
                  </a:extLst>
                </p:cNvPr>
                <p:cNvSpPr/>
                <p:nvPr/>
              </p:nvSpPr>
              <p:spPr>
                <a:xfrm>
                  <a:off x="9220258"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12</a:t>
                  </a:r>
                </a:p>
              </p:txBody>
            </p:sp>
            <p:sp>
              <p:nvSpPr>
                <p:cNvPr id="290" name="Rectangle 289">
                  <a:extLst>
                    <a:ext uri="{FF2B5EF4-FFF2-40B4-BE49-F238E27FC236}">
                      <a16:creationId xmlns:a16="http://schemas.microsoft.com/office/drawing/2014/main" id="{D0386BD5-6BD5-42AB-89A8-3DFB72573258}"/>
                    </a:ext>
                  </a:extLst>
                </p:cNvPr>
                <p:cNvSpPr/>
                <p:nvPr/>
              </p:nvSpPr>
              <p:spPr>
                <a:xfrm>
                  <a:off x="9732689"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13</a:t>
                  </a:r>
                </a:p>
              </p:txBody>
            </p:sp>
            <p:sp>
              <p:nvSpPr>
                <p:cNvPr id="291" name="Rectangle 290">
                  <a:extLst>
                    <a:ext uri="{FF2B5EF4-FFF2-40B4-BE49-F238E27FC236}">
                      <a16:creationId xmlns:a16="http://schemas.microsoft.com/office/drawing/2014/main" id="{6DAEC0EB-4C3F-401A-9186-C7EC4523A7C1}"/>
                    </a:ext>
                  </a:extLst>
                </p:cNvPr>
                <p:cNvSpPr/>
                <p:nvPr/>
              </p:nvSpPr>
              <p:spPr>
                <a:xfrm>
                  <a:off x="10245120"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14</a:t>
                  </a:r>
                </a:p>
              </p:txBody>
            </p:sp>
            <p:sp>
              <p:nvSpPr>
                <p:cNvPr id="292" name="Rectangle 291">
                  <a:extLst>
                    <a:ext uri="{FF2B5EF4-FFF2-40B4-BE49-F238E27FC236}">
                      <a16:creationId xmlns:a16="http://schemas.microsoft.com/office/drawing/2014/main" id="{30B7EDE2-721A-4E9C-92A6-CED5F2413225}"/>
                    </a:ext>
                  </a:extLst>
                </p:cNvPr>
                <p:cNvSpPr/>
                <p:nvPr/>
              </p:nvSpPr>
              <p:spPr>
                <a:xfrm>
                  <a:off x="10757551"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15</a:t>
                  </a:r>
                </a:p>
              </p:txBody>
            </p:sp>
            <p:sp>
              <p:nvSpPr>
                <p:cNvPr id="293" name="Rectangle 292">
                  <a:extLst>
                    <a:ext uri="{FF2B5EF4-FFF2-40B4-BE49-F238E27FC236}">
                      <a16:creationId xmlns:a16="http://schemas.microsoft.com/office/drawing/2014/main" id="{1BD6F695-CA97-4593-98D3-AC6B2DC96C64}"/>
                    </a:ext>
                  </a:extLst>
                </p:cNvPr>
                <p:cNvSpPr/>
                <p:nvPr/>
              </p:nvSpPr>
              <p:spPr>
                <a:xfrm>
                  <a:off x="11269975" y="-376777"/>
                  <a:ext cx="411480" cy="5486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012A2D"/>
                      </a:solidFill>
                    </a:rPr>
                    <a:t>16</a:t>
                  </a:r>
                </a:p>
              </p:txBody>
            </p:sp>
          </p:grpSp>
          <p:grpSp>
            <p:nvGrpSpPr>
              <p:cNvPr id="21" name="Group 20">
                <a:extLst>
                  <a:ext uri="{FF2B5EF4-FFF2-40B4-BE49-F238E27FC236}">
                    <a16:creationId xmlns:a16="http://schemas.microsoft.com/office/drawing/2014/main" id="{998B1682-5931-4FB0-A5FC-0CEE1E51C322}"/>
                  </a:ext>
                </a:extLst>
              </p:cNvPr>
              <p:cNvGrpSpPr/>
              <p:nvPr/>
            </p:nvGrpSpPr>
            <p:grpSpPr>
              <a:xfrm>
                <a:off x="508000" y="-246392"/>
                <a:ext cx="11173455" cy="54864"/>
                <a:chOff x="508000" y="-246392"/>
                <a:chExt cx="11173455" cy="54864"/>
              </a:xfrm>
            </p:grpSpPr>
            <p:sp>
              <p:nvSpPr>
                <p:cNvPr id="295" name="Rectangle 294">
                  <a:extLst>
                    <a:ext uri="{FF2B5EF4-FFF2-40B4-BE49-F238E27FC236}">
                      <a16:creationId xmlns:a16="http://schemas.microsoft.com/office/drawing/2014/main" id="{94AFA2F1-8ECF-4D7B-A5CC-BAB9D34EBF7F}"/>
                    </a:ext>
                  </a:extLst>
                </p:cNvPr>
                <p:cNvSpPr/>
                <p:nvPr/>
              </p:nvSpPr>
              <p:spPr>
                <a:xfrm>
                  <a:off x="102136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a:t>
                  </a:r>
                </a:p>
              </p:txBody>
            </p:sp>
            <p:sp>
              <p:nvSpPr>
                <p:cNvPr id="296" name="Rectangle 295">
                  <a:extLst>
                    <a:ext uri="{FF2B5EF4-FFF2-40B4-BE49-F238E27FC236}">
                      <a16:creationId xmlns:a16="http://schemas.microsoft.com/office/drawing/2014/main" id="{758377DB-C197-47E1-BA3C-2E8BF0F71319}"/>
                    </a:ext>
                  </a:extLst>
                </p:cNvPr>
                <p:cNvSpPr/>
                <p:nvPr/>
              </p:nvSpPr>
              <p:spPr>
                <a:xfrm>
                  <a:off x="153379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3</a:t>
                  </a:r>
                </a:p>
              </p:txBody>
            </p:sp>
            <p:sp>
              <p:nvSpPr>
                <p:cNvPr id="297" name="Rectangle 296">
                  <a:extLst>
                    <a:ext uri="{FF2B5EF4-FFF2-40B4-BE49-F238E27FC236}">
                      <a16:creationId xmlns:a16="http://schemas.microsoft.com/office/drawing/2014/main" id="{9C6F726C-23C0-43E0-A4CD-DFE86A91A3E5}"/>
                    </a:ext>
                  </a:extLst>
                </p:cNvPr>
                <p:cNvSpPr/>
                <p:nvPr/>
              </p:nvSpPr>
              <p:spPr>
                <a:xfrm>
                  <a:off x="204622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4</a:t>
                  </a:r>
                </a:p>
              </p:txBody>
            </p:sp>
            <p:sp>
              <p:nvSpPr>
                <p:cNvPr id="298" name="Rectangle 297">
                  <a:extLst>
                    <a:ext uri="{FF2B5EF4-FFF2-40B4-BE49-F238E27FC236}">
                      <a16:creationId xmlns:a16="http://schemas.microsoft.com/office/drawing/2014/main" id="{2335C0D6-5A55-427D-8EE7-15AE0C79E47B}"/>
                    </a:ext>
                  </a:extLst>
                </p:cNvPr>
                <p:cNvSpPr/>
                <p:nvPr/>
              </p:nvSpPr>
              <p:spPr>
                <a:xfrm>
                  <a:off x="255865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5</a:t>
                  </a:r>
                </a:p>
              </p:txBody>
            </p:sp>
            <p:sp>
              <p:nvSpPr>
                <p:cNvPr id="299" name="Rectangle 298">
                  <a:extLst>
                    <a:ext uri="{FF2B5EF4-FFF2-40B4-BE49-F238E27FC236}">
                      <a16:creationId xmlns:a16="http://schemas.microsoft.com/office/drawing/2014/main" id="{284077D1-0AB0-4599-96CC-2C734CD04036}"/>
                    </a:ext>
                  </a:extLst>
                </p:cNvPr>
                <p:cNvSpPr/>
                <p:nvPr/>
              </p:nvSpPr>
              <p:spPr>
                <a:xfrm>
                  <a:off x="307108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6</a:t>
                  </a:r>
                </a:p>
              </p:txBody>
            </p:sp>
            <p:sp>
              <p:nvSpPr>
                <p:cNvPr id="300" name="Rectangle 299">
                  <a:extLst>
                    <a:ext uri="{FF2B5EF4-FFF2-40B4-BE49-F238E27FC236}">
                      <a16:creationId xmlns:a16="http://schemas.microsoft.com/office/drawing/2014/main" id="{1FA7ED03-FADC-424F-A5BB-379AE2A592C9}"/>
                    </a:ext>
                  </a:extLst>
                </p:cNvPr>
                <p:cNvSpPr/>
                <p:nvPr/>
              </p:nvSpPr>
              <p:spPr>
                <a:xfrm>
                  <a:off x="358351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7</a:t>
                  </a:r>
                </a:p>
              </p:txBody>
            </p:sp>
            <p:sp>
              <p:nvSpPr>
                <p:cNvPr id="301" name="Rectangle 300">
                  <a:extLst>
                    <a:ext uri="{FF2B5EF4-FFF2-40B4-BE49-F238E27FC236}">
                      <a16:creationId xmlns:a16="http://schemas.microsoft.com/office/drawing/2014/main" id="{E3D83FFB-A6B2-470A-BA7B-49DCF99DEE34}"/>
                    </a:ext>
                  </a:extLst>
                </p:cNvPr>
                <p:cNvSpPr/>
                <p:nvPr/>
              </p:nvSpPr>
              <p:spPr>
                <a:xfrm>
                  <a:off x="409594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8</a:t>
                  </a:r>
                </a:p>
              </p:txBody>
            </p:sp>
            <p:sp>
              <p:nvSpPr>
                <p:cNvPr id="302" name="Rectangle 301">
                  <a:extLst>
                    <a:ext uri="{FF2B5EF4-FFF2-40B4-BE49-F238E27FC236}">
                      <a16:creationId xmlns:a16="http://schemas.microsoft.com/office/drawing/2014/main" id="{88A71EEF-F087-4E80-915C-4C14E7CD8193}"/>
                    </a:ext>
                  </a:extLst>
                </p:cNvPr>
                <p:cNvSpPr/>
                <p:nvPr/>
              </p:nvSpPr>
              <p:spPr>
                <a:xfrm>
                  <a:off x="460837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9</a:t>
                  </a:r>
                </a:p>
              </p:txBody>
            </p:sp>
            <p:sp>
              <p:nvSpPr>
                <p:cNvPr id="303" name="Rectangle 302">
                  <a:extLst>
                    <a:ext uri="{FF2B5EF4-FFF2-40B4-BE49-F238E27FC236}">
                      <a16:creationId xmlns:a16="http://schemas.microsoft.com/office/drawing/2014/main" id="{DC51AADC-D28B-4F98-8ED3-4BFE256DB8DD}"/>
                    </a:ext>
                  </a:extLst>
                </p:cNvPr>
                <p:cNvSpPr/>
                <p:nvPr/>
              </p:nvSpPr>
              <p:spPr>
                <a:xfrm>
                  <a:off x="512081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10</a:t>
                  </a:r>
                </a:p>
              </p:txBody>
            </p:sp>
            <p:sp>
              <p:nvSpPr>
                <p:cNvPr id="304" name="Rectangle 303">
                  <a:extLst>
                    <a:ext uri="{FF2B5EF4-FFF2-40B4-BE49-F238E27FC236}">
                      <a16:creationId xmlns:a16="http://schemas.microsoft.com/office/drawing/2014/main" id="{79FC5031-D6A2-4BF6-B780-AB5DC27415E4}"/>
                    </a:ext>
                  </a:extLst>
                </p:cNvPr>
                <p:cNvSpPr/>
                <p:nvPr/>
              </p:nvSpPr>
              <p:spPr>
                <a:xfrm>
                  <a:off x="563324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11</a:t>
                  </a:r>
                </a:p>
              </p:txBody>
            </p:sp>
            <p:sp>
              <p:nvSpPr>
                <p:cNvPr id="305" name="Rectangle 304">
                  <a:extLst>
                    <a:ext uri="{FF2B5EF4-FFF2-40B4-BE49-F238E27FC236}">
                      <a16:creationId xmlns:a16="http://schemas.microsoft.com/office/drawing/2014/main" id="{F972080C-5FAB-45DF-8F5A-1065D2E6F888}"/>
                    </a:ext>
                  </a:extLst>
                </p:cNvPr>
                <p:cNvSpPr/>
                <p:nvPr/>
              </p:nvSpPr>
              <p:spPr>
                <a:xfrm>
                  <a:off x="6145672"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12</a:t>
                  </a:r>
                </a:p>
              </p:txBody>
            </p:sp>
            <p:sp>
              <p:nvSpPr>
                <p:cNvPr id="306" name="Rectangle 305">
                  <a:extLst>
                    <a:ext uri="{FF2B5EF4-FFF2-40B4-BE49-F238E27FC236}">
                      <a16:creationId xmlns:a16="http://schemas.microsoft.com/office/drawing/2014/main" id="{720436A7-212A-4438-8207-9F9C93CE0A19}"/>
                    </a:ext>
                  </a:extLst>
                </p:cNvPr>
                <p:cNvSpPr/>
                <p:nvPr/>
              </p:nvSpPr>
              <p:spPr>
                <a:xfrm>
                  <a:off x="6658103"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13</a:t>
                  </a:r>
                </a:p>
              </p:txBody>
            </p:sp>
            <p:sp>
              <p:nvSpPr>
                <p:cNvPr id="307" name="Rectangle 306">
                  <a:extLst>
                    <a:ext uri="{FF2B5EF4-FFF2-40B4-BE49-F238E27FC236}">
                      <a16:creationId xmlns:a16="http://schemas.microsoft.com/office/drawing/2014/main" id="{0DCF4CEE-5AEF-4AE2-875E-B03710D6BC5A}"/>
                    </a:ext>
                  </a:extLst>
                </p:cNvPr>
                <p:cNvSpPr/>
                <p:nvPr/>
              </p:nvSpPr>
              <p:spPr>
                <a:xfrm>
                  <a:off x="7170534"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14</a:t>
                  </a:r>
                </a:p>
              </p:txBody>
            </p:sp>
            <p:sp>
              <p:nvSpPr>
                <p:cNvPr id="308" name="Rectangle 307">
                  <a:extLst>
                    <a:ext uri="{FF2B5EF4-FFF2-40B4-BE49-F238E27FC236}">
                      <a16:creationId xmlns:a16="http://schemas.microsoft.com/office/drawing/2014/main" id="{025C4A78-1484-43DA-8EFC-ADB3F7B5D6DC}"/>
                    </a:ext>
                  </a:extLst>
                </p:cNvPr>
                <p:cNvSpPr/>
                <p:nvPr/>
              </p:nvSpPr>
              <p:spPr>
                <a:xfrm>
                  <a:off x="768296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15</a:t>
                  </a:r>
                </a:p>
              </p:txBody>
            </p:sp>
            <p:sp>
              <p:nvSpPr>
                <p:cNvPr id="309" name="Rectangle 308">
                  <a:extLst>
                    <a:ext uri="{FF2B5EF4-FFF2-40B4-BE49-F238E27FC236}">
                      <a16:creationId xmlns:a16="http://schemas.microsoft.com/office/drawing/2014/main" id="{F6596002-5719-4FC2-8D4E-95ABEFE1F4FA}"/>
                    </a:ext>
                  </a:extLst>
                </p:cNvPr>
                <p:cNvSpPr/>
                <p:nvPr/>
              </p:nvSpPr>
              <p:spPr>
                <a:xfrm>
                  <a:off x="8195396"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16</a:t>
                  </a:r>
                </a:p>
              </p:txBody>
            </p:sp>
            <p:sp>
              <p:nvSpPr>
                <p:cNvPr id="310" name="Rectangle 309">
                  <a:extLst>
                    <a:ext uri="{FF2B5EF4-FFF2-40B4-BE49-F238E27FC236}">
                      <a16:creationId xmlns:a16="http://schemas.microsoft.com/office/drawing/2014/main" id="{8890C63D-E82D-4C2A-A4CC-3573905B10E1}"/>
                    </a:ext>
                  </a:extLst>
                </p:cNvPr>
                <p:cNvSpPr/>
                <p:nvPr/>
              </p:nvSpPr>
              <p:spPr>
                <a:xfrm>
                  <a:off x="8707827"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17</a:t>
                  </a:r>
                </a:p>
              </p:txBody>
            </p:sp>
            <p:sp>
              <p:nvSpPr>
                <p:cNvPr id="311" name="Rectangle 310">
                  <a:extLst>
                    <a:ext uri="{FF2B5EF4-FFF2-40B4-BE49-F238E27FC236}">
                      <a16:creationId xmlns:a16="http://schemas.microsoft.com/office/drawing/2014/main" id="{9807124F-5C92-46A0-8536-2B34AAB22014}"/>
                    </a:ext>
                  </a:extLst>
                </p:cNvPr>
                <p:cNvSpPr/>
                <p:nvPr/>
              </p:nvSpPr>
              <p:spPr>
                <a:xfrm>
                  <a:off x="9220258"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18</a:t>
                  </a:r>
                </a:p>
              </p:txBody>
            </p:sp>
            <p:sp>
              <p:nvSpPr>
                <p:cNvPr id="312" name="Rectangle 311">
                  <a:extLst>
                    <a:ext uri="{FF2B5EF4-FFF2-40B4-BE49-F238E27FC236}">
                      <a16:creationId xmlns:a16="http://schemas.microsoft.com/office/drawing/2014/main" id="{E27BAF92-3C64-4F08-BF93-A882641CC9C2}"/>
                    </a:ext>
                  </a:extLst>
                </p:cNvPr>
                <p:cNvSpPr/>
                <p:nvPr/>
              </p:nvSpPr>
              <p:spPr>
                <a:xfrm>
                  <a:off x="9732689"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19</a:t>
                  </a:r>
                </a:p>
              </p:txBody>
            </p:sp>
            <p:sp>
              <p:nvSpPr>
                <p:cNvPr id="313" name="Rectangle 312">
                  <a:extLst>
                    <a:ext uri="{FF2B5EF4-FFF2-40B4-BE49-F238E27FC236}">
                      <a16:creationId xmlns:a16="http://schemas.microsoft.com/office/drawing/2014/main" id="{2AC7B980-8862-4072-96CA-AF05F9FC2F19}"/>
                    </a:ext>
                  </a:extLst>
                </p:cNvPr>
                <p:cNvSpPr/>
                <p:nvPr/>
              </p:nvSpPr>
              <p:spPr>
                <a:xfrm>
                  <a:off x="10245120"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20</a:t>
                  </a:r>
                </a:p>
              </p:txBody>
            </p:sp>
            <p:sp>
              <p:nvSpPr>
                <p:cNvPr id="314" name="Rectangle 313">
                  <a:extLst>
                    <a:ext uri="{FF2B5EF4-FFF2-40B4-BE49-F238E27FC236}">
                      <a16:creationId xmlns:a16="http://schemas.microsoft.com/office/drawing/2014/main" id="{C8AB94F1-4524-4A4B-A773-1C0280C84D0E}"/>
                    </a:ext>
                  </a:extLst>
                </p:cNvPr>
                <p:cNvSpPr/>
                <p:nvPr/>
              </p:nvSpPr>
              <p:spPr>
                <a:xfrm>
                  <a:off x="10757551"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21</a:t>
                  </a:r>
                </a:p>
              </p:txBody>
            </p:sp>
            <p:sp>
              <p:nvSpPr>
                <p:cNvPr id="315" name="Rectangle 314">
                  <a:extLst>
                    <a:ext uri="{FF2B5EF4-FFF2-40B4-BE49-F238E27FC236}">
                      <a16:creationId xmlns:a16="http://schemas.microsoft.com/office/drawing/2014/main" id="{7983BE89-536B-4E53-B79D-7BD5D8588804}"/>
                    </a:ext>
                  </a:extLst>
                </p:cNvPr>
                <p:cNvSpPr/>
                <p:nvPr/>
              </p:nvSpPr>
              <p:spPr>
                <a:xfrm>
                  <a:off x="11269975" y="-246392"/>
                  <a:ext cx="411480"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22</a:t>
                  </a:r>
                </a:p>
              </p:txBody>
            </p:sp>
            <p:sp>
              <p:nvSpPr>
                <p:cNvPr id="294" name="Rectangle 293">
                  <a:extLst>
                    <a:ext uri="{FF2B5EF4-FFF2-40B4-BE49-F238E27FC236}">
                      <a16:creationId xmlns:a16="http://schemas.microsoft.com/office/drawing/2014/main" id="{0C02EEC7-9937-44F4-812D-9704E54AD9A1}"/>
                    </a:ext>
                  </a:extLst>
                </p:cNvPr>
                <p:cNvSpPr/>
                <p:nvPr/>
              </p:nvSpPr>
              <p:spPr>
                <a:xfrm>
                  <a:off x="508000" y="-246392"/>
                  <a:ext cx="412411" cy="54864"/>
                </a:xfrm>
                <a:prstGeom prst="rect">
                  <a:avLst/>
                </a:prstGeom>
                <a:solidFill>
                  <a:srgbClr val="CBC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chemeClr val="tx1"/>
                      </a:solidFill>
                    </a:rPr>
                    <a:t>1</a:t>
                  </a:r>
                </a:p>
              </p:txBody>
            </p:sp>
          </p:grpSp>
          <p:grpSp>
            <p:nvGrpSpPr>
              <p:cNvPr id="22" name="Group 21">
                <a:extLst>
                  <a:ext uri="{FF2B5EF4-FFF2-40B4-BE49-F238E27FC236}">
                    <a16:creationId xmlns:a16="http://schemas.microsoft.com/office/drawing/2014/main" id="{F341F391-75EB-4B2D-A746-990C5CE75FC4}"/>
                  </a:ext>
                </a:extLst>
              </p:cNvPr>
              <p:cNvGrpSpPr/>
              <p:nvPr/>
            </p:nvGrpSpPr>
            <p:grpSpPr>
              <a:xfrm>
                <a:off x="508000" y="-376778"/>
                <a:ext cx="2974566" cy="54865"/>
                <a:chOff x="508000" y="-376778"/>
                <a:chExt cx="2974566" cy="54865"/>
              </a:xfrm>
            </p:grpSpPr>
            <p:sp>
              <p:nvSpPr>
                <p:cNvPr id="272" name="Rectangle 271">
                  <a:extLst>
                    <a:ext uri="{FF2B5EF4-FFF2-40B4-BE49-F238E27FC236}">
                      <a16:creationId xmlns:a16="http://schemas.microsoft.com/office/drawing/2014/main" id="{83F6563A-2026-4268-A1BE-5A7E6B5F6BA4}"/>
                    </a:ext>
                  </a:extLst>
                </p:cNvPr>
                <p:cNvSpPr/>
                <p:nvPr/>
              </p:nvSpPr>
              <p:spPr>
                <a:xfrm>
                  <a:off x="3071086"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-1</a:t>
                  </a:r>
                </a:p>
              </p:txBody>
            </p:sp>
            <p:sp>
              <p:nvSpPr>
                <p:cNvPr id="273" name="Rectangle 272">
                  <a:extLst>
                    <a:ext uri="{FF2B5EF4-FFF2-40B4-BE49-F238E27FC236}">
                      <a16:creationId xmlns:a16="http://schemas.microsoft.com/office/drawing/2014/main" id="{B3924D69-BA8A-4BDF-9AD9-ACD0FEECFF60}"/>
                    </a:ext>
                  </a:extLst>
                </p:cNvPr>
                <p:cNvSpPr/>
                <p:nvPr/>
              </p:nvSpPr>
              <p:spPr>
                <a:xfrm>
                  <a:off x="2558655"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-2</a:t>
                  </a:r>
                </a:p>
              </p:txBody>
            </p:sp>
            <p:sp>
              <p:nvSpPr>
                <p:cNvPr id="274" name="Rectangle 273">
                  <a:extLst>
                    <a:ext uri="{FF2B5EF4-FFF2-40B4-BE49-F238E27FC236}">
                      <a16:creationId xmlns:a16="http://schemas.microsoft.com/office/drawing/2014/main" id="{55CCBD03-5338-4A22-8610-A29918D09992}"/>
                    </a:ext>
                  </a:extLst>
                </p:cNvPr>
                <p:cNvSpPr/>
                <p:nvPr/>
              </p:nvSpPr>
              <p:spPr>
                <a:xfrm>
                  <a:off x="2046224"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-3</a:t>
                  </a:r>
                </a:p>
              </p:txBody>
            </p:sp>
            <p:sp>
              <p:nvSpPr>
                <p:cNvPr id="275" name="Rectangle 274">
                  <a:extLst>
                    <a:ext uri="{FF2B5EF4-FFF2-40B4-BE49-F238E27FC236}">
                      <a16:creationId xmlns:a16="http://schemas.microsoft.com/office/drawing/2014/main" id="{D6A91BE8-C62D-48DD-BEE7-B32CC19AAD76}"/>
                    </a:ext>
                  </a:extLst>
                </p:cNvPr>
                <p:cNvSpPr/>
                <p:nvPr/>
              </p:nvSpPr>
              <p:spPr>
                <a:xfrm>
                  <a:off x="1533793"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-4</a:t>
                  </a:r>
                </a:p>
              </p:txBody>
            </p:sp>
            <p:sp>
              <p:nvSpPr>
                <p:cNvPr id="276" name="Rectangle 275">
                  <a:extLst>
                    <a:ext uri="{FF2B5EF4-FFF2-40B4-BE49-F238E27FC236}">
                      <a16:creationId xmlns:a16="http://schemas.microsoft.com/office/drawing/2014/main" id="{70F553C4-17E2-454B-90A9-669C49287BAB}"/>
                    </a:ext>
                  </a:extLst>
                </p:cNvPr>
                <p:cNvSpPr/>
                <p:nvPr/>
              </p:nvSpPr>
              <p:spPr>
                <a:xfrm>
                  <a:off x="1021362" y="-376777"/>
                  <a:ext cx="411480"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-5</a:t>
                  </a:r>
                </a:p>
              </p:txBody>
            </p:sp>
            <p:sp>
              <p:nvSpPr>
                <p:cNvPr id="277" name="Rectangle 276">
                  <a:extLst>
                    <a:ext uri="{FF2B5EF4-FFF2-40B4-BE49-F238E27FC236}">
                      <a16:creationId xmlns:a16="http://schemas.microsoft.com/office/drawing/2014/main" id="{15E47176-FD6E-4FAF-8FBC-BC8146B973C9}"/>
                    </a:ext>
                  </a:extLst>
                </p:cNvPr>
                <p:cNvSpPr/>
                <p:nvPr/>
              </p:nvSpPr>
              <p:spPr>
                <a:xfrm>
                  <a:off x="508000" y="-376778"/>
                  <a:ext cx="412411" cy="54864"/>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nchorCtr="0"/>
                <a:lstStyle/>
                <a:p>
                  <a:pPr algn="ctr">
                    <a:spcAft>
                      <a:spcPts val="300"/>
                    </a:spcAft>
                  </a:pPr>
                  <a:r>
                    <a:rPr lang="en-GB" sz="1200" dirty="0">
                      <a:solidFill>
                        <a:srgbClr val="AD2A2A"/>
                      </a:solidFill>
                    </a:rPr>
                    <a:t>-6</a:t>
                  </a:r>
                </a:p>
              </p:txBody>
            </p:sp>
          </p:grpSp>
          <p:grpSp>
            <p:nvGrpSpPr>
              <p:cNvPr id="28" name="Group 27">
                <a:extLst>
                  <a:ext uri="{FF2B5EF4-FFF2-40B4-BE49-F238E27FC236}">
                    <a16:creationId xmlns:a16="http://schemas.microsoft.com/office/drawing/2014/main" id="{6E06EE3E-4E33-4CDC-B61E-F06EA489D778}"/>
                  </a:ext>
                </a:extLst>
              </p:cNvPr>
              <p:cNvGrpSpPr/>
              <p:nvPr/>
            </p:nvGrpSpPr>
            <p:grpSpPr>
              <a:xfrm>
                <a:off x="3585961" y="-1028699"/>
                <a:ext cx="8094865" cy="446016"/>
                <a:chOff x="3585961" y="-1028699"/>
                <a:chExt cx="8094865" cy="446016"/>
              </a:xfrm>
            </p:grpSpPr>
            <p:grpSp>
              <p:nvGrpSpPr>
                <p:cNvPr id="27" name="Group 26">
                  <a:extLst>
                    <a:ext uri="{FF2B5EF4-FFF2-40B4-BE49-F238E27FC236}">
                      <a16:creationId xmlns:a16="http://schemas.microsoft.com/office/drawing/2014/main" id="{2919B1F3-E68E-4D6E-A1CC-0C36E3B5FC43}"/>
                    </a:ext>
                  </a:extLst>
                </p:cNvPr>
                <p:cNvGrpSpPr/>
                <p:nvPr/>
              </p:nvGrpSpPr>
              <p:grpSpPr>
                <a:xfrm>
                  <a:off x="3585961" y="-898315"/>
                  <a:ext cx="7577540" cy="54864"/>
                  <a:chOff x="3585961" y="-898315"/>
                  <a:chExt cx="7577540" cy="54864"/>
                </a:xfrm>
              </p:grpSpPr>
              <p:sp>
                <p:nvSpPr>
                  <p:cNvPr id="265" name="Rectangle 264">
                    <a:extLst>
                      <a:ext uri="{FF2B5EF4-FFF2-40B4-BE49-F238E27FC236}">
                        <a16:creationId xmlns:a16="http://schemas.microsoft.com/office/drawing/2014/main" id="{1CBD0867-787C-48B5-B61D-94524551D006}"/>
                      </a:ext>
                    </a:extLst>
                  </p:cNvPr>
                  <p:cNvSpPr/>
                  <p:nvPr/>
                </p:nvSpPr>
                <p:spPr>
                  <a:xfrm>
                    <a:off x="8704262"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551176" tIns="0" rIns="0" bIns="0" rtlCol="0" anchor="ctr" anchorCtr="0"/>
                  <a:lstStyle/>
                  <a:p>
                    <a:pPr algn="l">
                      <a:spcAft>
                        <a:spcPts val="300"/>
                      </a:spcAft>
                    </a:pPr>
                    <a:endParaRPr lang="en-GB" sz="1050" dirty="0">
                      <a:solidFill>
                        <a:srgbClr val="1F3765"/>
                      </a:solidFill>
                      <a:latin typeface="Calibre Medium" panose="020B0603030202060203" pitchFamily="34" charset="0"/>
                    </a:endParaRPr>
                  </a:p>
                </p:txBody>
              </p:sp>
              <p:sp>
                <p:nvSpPr>
                  <p:cNvPr id="266" name="Rectangle 265">
                    <a:extLst>
                      <a:ext uri="{FF2B5EF4-FFF2-40B4-BE49-F238E27FC236}">
                        <a16:creationId xmlns:a16="http://schemas.microsoft.com/office/drawing/2014/main" id="{AC410D49-41E8-4712-A471-4435FC053318}"/>
                      </a:ext>
                    </a:extLst>
                  </p:cNvPr>
                  <p:cNvSpPr/>
                  <p:nvPr/>
                </p:nvSpPr>
                <p:spPr>
                  <a:xfrm>
                    <a:off x="6143423"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GB" sz="1050" dirty="0">
                      <a:solidFill>
                        <a:schemeClr val="tx1"/>
                      </a:solidFill>
                      <a:latin typeface="Calibre Medium" panose="020B0603030202060203" pitchFamily="34" charset="0"/>
                    </a:endParaRPr>
                  </a:p>
                </p:txBody>
              </p:sp>
              <p:sp>
                <p:nvSpPr>
                  <p:cNvPr id="267" name="Rectangle 266">
                    <a:extLst>
                      <a:ext uri="{FF2B5EF4-FFF2-40B4-BE49-F238E27FC236}">
                        <a16:creationId xmlns:a16="http://schemas.microsoft.com/office/drawing/2014/main" id="{FB9ECC68-F331-4D16-B1D2-4327EFA229AC}"/>
                      </a:ext>
                    </a:extLst>
                  </p:cNvPr>
                  <p:cNvSpPr/>
                  <p:nvPr/>
                </p:nvSpPr>
                <p:spPr>
                  <a:xfrm>
                    <a:off x="3585961" y="-898315"/>
                    <a:ext cx="2459239" cy="54864"/>
                  </a:xfrm>
                  <a:prstGeom prst="rect">
                    <a:avLst/>
                  </a:prstGeom>
                  <a:gradFill>
                    <a:gsLst>
                      <a:gs pos="20000">
                        <a:schemeClr val="tx1">
                          <a:alpha val="10000"/>
                        </a:schemeClr>
                      </a:gs>
                      <a:gs pos="62000">
                        <a:schemeClr val="tx1">
                          <a:alpha val="2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GB" sz="1050" dirty="0">
                        <a:solidFill>
                          <a:schemeClr val="tx1"/>
                        </a:solidFill>
                        <a:latin typeface="Calibre Medium" panose="020B0603030202060203" pitchFamily="34" charset="0"/>
                      </a:rPr>
                      <a:t>1/3 = 2.69” / 6.83 cm</a:t>
                    </a:r>
                  </a:p>
                </p:txBody>
              </p:sp>
            </p:grpSp>
            <p:grpSp>
              <p:nvGrpSpPr>
                <p:cNvPr id="26" name="Group 25">
                  <a:extLst>
                    <a:ext uri="{FF2B5EF4-FFF2-40B4-BE49-F238E27FC236}">
                      <a16:creationId xmlns:a16="http://schemas.microsoft.com/office/drawing/2014/main" id="{B7DB88B7-923D-4BB9-B420-91314D849558}"/>
                    </a:ext>
                  </a:extLst>
                </p:cNvPr>
                <p:cNvGrpSpPr/>
                <p:nvPr/>
              </p:nvGrpSpPr>
              <p:grpSpPr>
                <a:xfrm>
                  <a:off x="3585961" y="-767931"/>
                  <a:ext cx="8094865" cy="57309"/>
                  <a:chOff x="3585961" y="-767931"/>
                  <a:chExt cx="8094865" cy="57309"/>
                </a:xfrm>
              </p:grpSpPr>
              <p:sp>
                <p:nvSpPr>
                  <p:cNvPr id="261" name="Rectangle 260">
                    <a:extLst>
                      <a:ext uri="{FF2B5EF4-FFF2-40B4-BE49-F238E27FC236}">
                        <a16:creationId xmlns:a16="http://schemas.microsoft.com/office/drawing/2014/main" id="{9E0448FA-A654-4328-85C8-35268B555262}"/>
                      </a:ext>
                    </a:extLst>
                  </p:cNvPr>
                  <p:cNvSpPr/>
                  <p:nvPr/>
                </p:nvSpPr>
                <p:spPr>
                  <a:xfrm>
                    <a:off x="9734349"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A388BF"/>
                      </a:solidFill>
                      <a:latin typeface="Calibre Medium" panose="020B0603030202060203" pitchFamily="34" charset="0"/>
                    </a:endParaRPr>
                  </a:p>
                </p:txBody>
              </p:sp>
              <p:sp>
                <p:nvSpPr>
                  <p:cNvPr id="262" name="Rectangle 261">
                    <a:extLst>
                      <a:ext uri="{FF2B5EF4-FFF2-40B4-BE49-F238E27FC236}">
                        <a16:creationId xmlns:a16="http://schemas.microsoft.com/office/drawing/2014/main" id="{A2B81102-49C6-4E2C-BCA6-3B91080FAAF7}"/>
                      </a:ext>
                    </a:extLst>
                  </p:cNvPr>
                  <p:cNvSpPr/>
                  <p:nvPr/>
                </p:nvSpPr>
                <p:spPr>
                  <a:xfrm>
                    <a:off x="7677111" y="-765486"/>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endParaRPr lang="en-GB" sz="1050" dirty="0">
                      <a:solidFill>
                        <a:srgbClr val="885073"/>
                      </a:solidFill>
                      <a:latin typeface="Calibre Medium" panose="020B0603030202060203" pitchFamily="34" charset="0"/>
                    </a:endParaRPr>
                  </a:p>
                </p:txBody>
              </p:sp>
              <p:sp>
                <p:nvSpPr>
                  <p:cNvPr id="263" name="Rectangle 262">
                    <a:extLst>
                      <a:ext uri="{FF2B5EF4-FFF2-40B4-BE49-F238E27FC236}">
                        <a16:creationId xmlns:a16="http://schemas.microsoft.com/office/drawing/2014/main" id="{C1B3F6A0-CF89-475F-898E-C3F507ECF16E}"/>
                      </a:ext>
                    </a:extLst>
                  </p:cNvPr>
                  <p:cNvSpPr/>
                  <p:nvPr/>
                </p:nvSpPr>
                <p:spPr>
                  <a:xfrm>
                    <a:off x="5635423"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18872" rtlCol="0" anchor="b" anchorCtr="0"/>
                  <a:lstStyle/>
                  <a:p>
                    <a:pPr algn="l">
                      <a:spcAft>
                        <a:spcPts val="300"/>
                      </a:spcAft>
                    </a:pPr>
                    <a:endParaRPr lang="en-GB" sz="1200" dirty="0">
                      <a:solidFill>
                        <a:srgbClr val="A388BF"/>
                      </a:solidFill>
                      <a:latin typeface="Calibre Medium" panose="020B0603030202060203" pitchFamily="34" charset="0"/>
                    </a:endParaRPr>
                  </a:p>
                </p:txBody>
              </p:sp>
              <p:sp>
                <p:nvSpPr>
                  <p:cNvPr id="264" name="Rectangle 263">
                    <a:extLst>
                      <a:ext uri="{FF2B5EF4-FFF2-40B4-BE49-F238E27FC236}">
                        <a16:creationId xmlns:a16="http://schemas.microsoft.com/office/drawing/2014/main" id="{E56CC609-DA60-4BC9-8468-0CEB52F54BAE}"/>
                      </a:ext>
                    </a:extLst>
                  </p:cNvPr>
                  <p:cNvSpPr/>
                  <p:nvPr/>
                </p:nvSpPr>
                <p:spPr>
                  <a:xfrm>
                    <a:off x="3585961" y="-767931"/>
                    <a:ext cx="1946477" cy="54864"/>
                  </a:xfrm>
                  <a:prstGeom prst="rect">
                    <a:avLst/>
                  </a:prstGeom>
                  <a:gradFill>
                    <a:gsLst>
                      <a:gs pos="20000">
                        <a:srgbClr val="A388BF">
                          <a:alpha val="10000"/>
                        </a:srgbClr>
                      </a:gs>
                      <a:gs pos="50000">
                        <a:srgbClr val="A388BF">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18288" rtlCol="0" anchor="ctr" anchorCtr="0"/>
                  <a:lstStyle/>
                  <a:p>
                    <a:pPr algn="l">
                      <a:spcAft>
                        <a:spcPts val="300"/>
                      </a:spcAft>
                    </a:pPr>
                    <a:r>
                      <a:rPr lang="en-GB" sz="1050" dirty="0">
                        <a:solidFill>
                          <a:srgbClr val="885073"/>
                        </a:solidFill>
                        <a:latin typeface="Calibre Medium" panose="020B0603030202060203" pitchFamily="34" charset="0"/>
                      </a:rPr>
                      <a:t>1/4 = 2.13” / 5.41 cm</a:t>
                    </a:r>
                  </a:p>
                </p:txBody>
              </p:sp>
            </p:grpSp>
            <p:grpSp>
              <p:nvGrpSpPr>
                <p:cNvPr id="25" name="Group 24">
                  <a:extLst>
                    <a:ext uri="{FF2B5EF4-FFF2-40B4-BE49-F238E27FC236}">
                      <a16:creationId xmlns:a16="http://schemas.microsoft.com/office/drawing/2014/main" id="{B360469F-D4FE-42FF-B45A-9BD5130FEC83}"/>
                    </a:ext>
                  </a:extLst>
                </p:cNvPr>
                <p:cNvGrpSpPr/>
                <p:nvPr/>
              </p:nvGrpSpPr>
              <p:grpSpPr>
                <a:xfrm>
                  <a:off x="3585961" y="-1028699"/>
                  <a:ext cx="8094865" cy="54864"/>
                  <a:chOff x="3585961" y="-1028699"/>
                  <a:chExt cx="8094865" cy="54864"/>
                </a:xfrm>
              </p:grpSpPr>
              <p:sp>
                <p:nvSpPr>
                  <p:cNvPr id="259" name="Rectangle 258">
                    <a:extLst>
                      <a:ext uri="{FF2B5EF4-FFF2-40B4-BE49-F238E27FC236}">
                        <a16:creationId xmlns:a16="http://schemas.microsoft.com/office/drawing/2014/main" id="{8727F83F-EFA4-41F6-BE98-3071F6D264E3}"/>
                      </a:ext>
                    </a:extLst>
                  </p:cNvPr>
                  <p:cNvSpPr/>
                  <p:nvPr/>
                </p:nvSpPr>
                <p:spPr>
                  <a:xfrm>
                    <a:off x="7684887"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4087368" tIns="0" rIns="0" bIns="0" rtlCol="0" anchor="ctr" anchorCtr="0"/>
                  <a:lstStyle/>
                  <a:p>
                    <a:pPr algn="l">
                      <a:spcAft>
                        <a:spcPts val="300"/>
                      </a:spcAft>
                    </a:pPr>
                    <a:endParaRPr lang="en-GB" sz="1050" dirty="0">
                      <a:solidFill>
                        <a:srgbClr val="3E7CA6"/>
                      </a:solidFill>
                      <a:latin typeface="Calibre Medium" panose="020B0603030202060203" pitchFamily="34" charset="0"/>
                    </a:endParaRPr>
                  </a:p>
                </p:txBody>
              </p:sp>
              <p:sp>
                <p:nvSpPr>
                  <p:cNvPr id="260" name="Rectangle 259">
                    <a:extLst>
                      <a:ext uri="{FF2B5EF4-FFF2-40B4-BE49-F238E27FC236}">
                        <a16:creationId xmlns:a16="http://schemas.microsoft.com/office/drawing/2014/main" id="{6B61D736-B12C-4DFF-A69B-5D83D956F24B}"/>
                      </a:ext>
                    </a:extLst>
                  </p:cNvPr>
                  <p:cNvSpPr/>
                  <p:nvPr/>
                </p:nvSpPr>
                <p:spPr>
                  <a:xfrm>
                    <a:off x="3585961" y="-1028699"/>
                    <a:ext cx="3995939" cy="54864"/>
                  </a:xfrm>
                  <a:prstGeom prst="rect">
                    <a:avLst/>
                  </a:prstGeom>
                  <a:gradFill flip="none" rotWithShape="1">
                    <a:gsLst>
                      <a:gs pos="0">
                        <a:srgbClr val="3E7CA6">
                          <a:alpha val="10000"/>
                        </a:srgbClr>
                      </a:gs>
                      <a:gs pos="50000">
                        <a:srgbClr val="3E7CA6">
                          <a:alpha val="2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GB" sz="1050" dirty="0">
                        <a:solidFill>
                          <a:srgbClr val="3E7CA6"/>
                        </a:solidFill>
                        <a:latin typeface="Calibre Medium" panose="020B0603030202060203" pitchFamily="34" charset="0"/>
                      </a:rPr>
                      <a:t>1/2 = 4.37” / 11.1 cm</a:t>
                    </a:r>
                  </a:p>
                </p:txBody>
              </p:sp>
            </p:grpSp>
            <p:grpSp>
              <p:nvGrpSpPr>
                <p:cNvPr id="24" name="Group 23">
                  <a:extLst>
                    <a:ext uri="{FF2B5EF4-FFF2-40B4-BE49-F238E27FC236}">
                      <a16:creationId xmlns:a16="http://schemas.microsoft.com/office/drawing/2014/main" id="{21195792-D57D-49E3-80D1-BE8C650F4646}"/>
                    </a:ext>
                  </a:extLst>
                </p:cNvPr>
                <p:cNvGrpSpPr/>
                <p:nvPr/>
              </p:nvGrpSpPr>
              <p:grpSpPr>
                <a:xfrm>
                  <a:off x="3585961" y="-637547"/>
                  <a:ext cx="7568015" cy="54864"/>
                  <a:chOff x="3585961" y="-637547"/>
                  <a:chExt cx="7568015" cy="54864"/>
                </a:xfrm>
              </p:grpSpPr>
              <p:sp>
                <p:nvSpPr>
                  <p:cNvPr id="254" name="Rectangle 253">
                    <a:extLst>
                      <a:ext uri="{FF2B5EF4-FFF2-40B4-BE49-F238E27FC236}">
                        <a16:creationId xmlns:a16="http://schemas.microsoft.com/office/drawing/2014/main" id="{B891FEF4-FBCD-4C79-965F-DE61B2D58C09}"/>
                      </a:ext>
                    </a:extLst>
                  </p:cNvPr>
                  <p:cNvSpPr/>
                  <p:nvPr/>
                </p:nvSpPr>
                <p:spPr>
                  <a:xfrm>
                    <a:off x="971836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5" name="Rectangle 254">
                    <a:extLst>
                      <a:ext uri="{FF2B5EF4-FFF2-40B4-BE49-F238E27FC236}">
                        <a16:creationId xmlns:a16="http://schemas.microsoft.com/office/drawing/2014/main" id="{ADA3F96D-6143-4AC3-B6AC-AFA3934766F0}"/>
                      </a:ext>
                    </a:extLst>
                  </p:cNvPr>
                  <p:cNvSpPr/>
                  <p:nvPr/>
                </p:nvSpPr>
                <p:spPr>
                  <a:xfrm>
                    <a:off x="6665498"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6" name="Rectangle 255">
                    <a:extLst>
                      <a:ext uri="{FF2B5EF4-FFF2-40B4-BE49-F238E27FC236}">
                        <a16:creationId xmlns:a16="http://schemas.microsoft.com/office/drawing/2014/main" id="{E5322008-4D8B-47D1-964C-57254593355A}"/>
                      </a:ext>
                    </a:extLst>
                  </p:cNvPr>
                  <p:cNvSpPr/>
                  <p:nvPr/>
                </p:nvSpPr>
                <p:spPr>
                  <a:xfrm>
                    <a:off x="820968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sp>
                <p:nvSpPr>
                  <p:cNvPr id="257" name="Rectangle 256">
                    <a:extLst>
                      <a:ext uri="{FF2B5EF4-FFF2-40B4-BE49-F238E27FC236}">
                        <a16:creationId xmlns:a16="http://schemas.microsoft.com/office/drawing/2014/main" id="{7F460D74-A559-4C23-942B-AECA8792A6B2}"/>
                      </a:ext>
                    </a:extLst>
                  </p:cNvPr>
                  <p:cNvSpPr/>
                  <p:nvPr/>
                </p:nvSpPr>
                <p:spPr>
                  <a:xfrm>
                    <a:off x="3585961"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0" bIns="18288" rtlCol="0" anchor="ctr" anchorCtr="0"/>
                  <a:lstStyle/>
                  <a:p>
                    <a:pPr algn="l">
                      <a:spcAft>
                        <a:spcPts val="300"/>
                      </a:spcAft>
                    </a:pPr>
                    <a:r>
                      <a:rPr lang="en-GB" sz="1050" dirty="0">
                        <a:solidFill>
                          <a:srgbClr val="D2785A"/>
                        </a:solidFill>
                        <a:latin typeface="Calibre Medium" panose="020B0603030202060203" pitchFamily="34" charset="0"/>
                      </a:rPr>
                      <a:t>1/5 = 1.57” / 3.99 cm</a:t>
                    </a:r>
                  </a:p>
                </p:txBody>
              </p:sp>
              <p:sp>
                <p:nvSpPr>
                  <p:cNvPr id="258" name="Rectangle 257">
                    <a:extLst>
                      <a:ext uri="{FF2B5EF4-FFF2-40B4-BE49-F238E27FC236}">
                        <a16:creationId xmlns:a16="http://schemas.microsoft.com/office/drawing/2014/main" id="{17C2597C-148F-4D1C-AE00-575D3B02CC31}"/>
                      </a:ext>
                    </a:extLst>
                  </p:cNvPr>
                  <p:cNvSpPr/>
                  <p:nvPr/>
                </p:nvSpPr>
                <p:spPr>
                  <a:xfrm>
                    <a:off x="5121315" y="-637547"/>
                    <a:ext cx="1435608" cy="54864"/>
                  </a:xfrm>
                  <a:prstGeom prst="rect">
                    <a:avLst/>
                  </a:prstGeom>
                  <a:gradFill>
                    <a:gsLst>
                      <a:gs pos="20000">
                        <a:srgbClr val="D2785A">
                          <a:alpha val="10000"/>
                        </a:srgbClr>
                      </a:gs>
                      <a:gs pos="65000">
                        <a:srgbClr val="D2785A">
                          <a:alpha val="2000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2039112" tIns="0" rIns="0" bIns="0" rtlCol="0" anchor="ctr" anchorCtr="0"/>
                  <a:lstStyle/>
                  <a:p>
                    <a:pPr algn="l">
                      <a:spcAft>
                        <a:spcPts val="300"/>
                      </a:spcAft>
                    </a:pPr>
                    <a:endParaRPr lang="en-GB" sz="1050" dirty="0">
                      <a:solidFill>
                        <a:srgbClr val="D2785A"/>
                      </a:solidFill>
                      <a:latin typeface="Calibre Medium" panose="020B0603030202060203" pitchFamily="34" charset="0"/>
                    </a:endParaRPr>
                  </a:p>
                </p:txBody>
              </p:sp>
            </p:grpSp>
          </p:grpSp>
        </p:grpSp>
        <p:grpSp>
          <p:nvGrpSpPr>
            <p:cNvPr id="162" name="SIDE RULER">
              <a:extLst>
                <a:ext uri="{FF2B5EF4-FFF2-40B4-BE49-F238E27FC236}">
                  <a16:creationId xmlns:a16="http://schemas.microsoft.com/office/drawing/2014/main" id="{50C74144-ED18-44C7-AB79-165E8A3FE828}"/>
                </a:ext>
              </a:extLst>
            </p:cNvPr>
            <p:cNvGrpSpPr/>
            <p:nvPr/>
          </p:nvGrpSpPr>
          <p:grpSpPr>
            <a:xfrm>
              <a:off x="12268200" y="0"/>
              <a:ext cx="432054" cy="6858000"/>
              <a:chOff x="12268200" y="0"/>
              <a:chExt cx="576072" cy="6858000"/>
            </a:xfrm>
          </p:grpSpPr>
          <p:sp>
            <p:nvSpPr>
              <p:cNvPr id="163" name="Rectangle 162">
                <a:extLst>
                  <a:ext uri="{FF2B5EF4-FFF2-40B4-BE49-F238E27FC236}">
                    <a16:creationId xmlns:a16="http://schemas.microsoft.com/office/drawing/2014/main" id="{190E0F78-E45D-4CDD-8505-9B4AA1A3E697}"/>
                  </a:ext>
                </a:extLst>
              </p:cNvPr>
              <p:cNvSpPr/>
              <p:nvPr/>
            </p:nvSpPr>
            <p:spPr>
              <a:xfrm>
                <a:off x="12268200" y="0"/>
                <a:ext cx="576072" cy="6858000"/>
              </a:xfrm>
              <a:prstGeom prst="rect">
                <a:avLst/>
              </a:prstGeom>
              <a:solidFill>
                <a:srgbClr val="FFFFFF">
                  <a:alpha val="30000"/>
                </a:srgbClr>
              </a:solidFill>
              <a:ln w="25400" cap="flat" cmpd="sng" algn="ctr">
                <a:noFill/>
                <a:prstDash val="solid"/>
              </a:ln>
              <a:effectLst/>
            </p:spPr>
            <p:txBody>
              <a:bodyPr rtlCol="0" anchor="ctr"/>
              <a:lstStyle/>
              <a:p>
                <a:pPr marL="0" marR="0" lvl="0" indent="0" algn="ctr" defTabSz="871317" eaLnBrk="1" fontAlgn="auto" latinLnBrk="0" hangingPunct="1">
                  <a:lnSpc>
                    <a:spcPct val="100000"/>
                  </a:lnSpc>
                  <a:spcBef>
                    <a:spcPts val="0"/>
                  </a:spcBef>
                  <a:spcAft>
                    <a:spcPts val="0"/>
                  </a:spcAft>
                  <a:buClrTx/>
                  <a:buSzTx/>
                  <a:buFontTx/>
                  <a:buNone/>
                  <a:tabLst/>
                  <a:defRPr/>
                </a:pPr>
                <a:endParaRPr kumimoji="0" lang="en-GB" sz="1715"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164" name="Group 163">
                <a:extLst>
                  <a:ext uri="{FF2B5EF4-FFF2-40B4-BE49-F238E27FC236}">
                    <a16:creationId xmlns:a16="http://schemas.microsoft.com/office/drawing/2014/main" id="{11F368C8-4C49-42A8-8F0F-0742E794F19C}"/>
                  </a:ext>
                </a:extLst>
              </p:cNvPr>
              <p:cNvGrpSpPr/>
              <p:nvPr/>
            </p:nvGrpSpPr>
            <p:grpSpPr>
              <a:xfrm>
                <a:off x="12382500" y="452438"/>
                <a:ext cx="60960" cy="5952553"/>
                <a:chOff x="12382500" y="452438"/>
                <a:chExt cx="60960" cy="5952553"/>
              </a:xfrm>
            </p:grpSpPr>
            <p:sp>
              <p:nvSpPr>
                <p:cNvPr id="182" name="Rectangle 181">
                  <a:extLst>
                    <a:ext uri="{FF2B5EF4-FFF2-40B4-BE49-F238E27FC236}">
                      <a16:creationId xmlns:a16="http://schemas.microsoft.com/office/drawing/2014/main" id="{9F5B5F3D-0B35-4349-ADA0-33FAD316D94E}"/>
                    </a:ext>
                  </a:extLst>
                </p:cNvPr>
                <p:cNvSpPr/>
                <p:nvPr/>
              </p:nvSpPr>
              <p:spPr>
                <a:xfrm>
                  <a:off x="12382500" y="452438"/>
                  <a:ext cx="60960" cy="423862"/>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spcAft>
                      <a:spcPts val="300"/>
                    </a:spcAft>
                  </a:pPr>
                  <a:r>
                    <a:rPr lang="en-GB" sz="1200" dirty="0">
                      <a:solidFill>
                        <a:srgbClr val="7F8480"/>
                      </a:solidFill>
                    </a:rPr>
                    <a:t>1</a:t>
                  </a:r>
                </a:p>
              </p:txBody>
            </p:sp>
            <p:sp>
              <p:nvSpPr>
                <p:cNvPr id="183" name="Rectangle 182">
                  <a:extLst>
                    <a:ext uri="{FF2B5EF4-FFF2-40B4-BE49-F238E27FC236}">
                      <a16:creationId xmlns:a16="http://schemas.microsoft.com/office/drawing/2014/main" id="{4BD4A19E-D97E-4226-B52B-9C07A8435FB7}"/>
                    </a:ext>
                  </a:extLst>
                </p:cNvPr>
                <p:cNvSpPr/>
                <p:nvPr/>
              </p:nvSpPr>
              <p:spPr>
                <a:xfrm>
                  <a:off x="12382500" y="975268"/>
                  <a:ext cx="60960" cy="523331"/>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2</a:t>
                  </a:r>
                </a:p>
              </p:txBody>
            </p:sp>
            <p:sp>
              <p:nvSpPr>
                <p:cNvPr id="184" name="Rectangle 183">
                  <a:extLst>
                    <a:ext uri="{FF2B5EF4-FFF2-40B4-BE49-F238E27FC236}">
                      <a16:creationId xmlns:a16="http://schemas.microsoft.com/office/drawing/2014/main" id="{671F0CCC-094F-4A08-9733-C53BC0F0A70F}"/>
                    </a:ext>
                  </a:extLst>
                </p:cNvPr>
                <p:cNvSpPr/>
                <p:nvPr/>
              </p:nvSpPr>
              <p:spPr>
                <a:xfrm>
                  <a:off x="12382500" y="1607324"/>
                  <a:ext cx="60960"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3</a:t>
                  </a:r>
                </a:p>
              </p:txBody>
            </p:sp>
            <p:sp>
              <p:nvSpPr>
                <p:cNvPr id="185" name="Rectangle 184">
                  <a:extLst>
                    <a:ext uri="{FF2B5EF4-FFF2-40B4-BE49-F238E27FC236}">
                      <a16:creationId xmlns:a16="http://schemas.microsoft.com/office/drawing/2014/main" id="{349A839C-39DA-4601-93EB-DB5D3B5C3F0F}"/>
                    </a:ext>
                  </a:extLst>
                </p:cNvPr>
                <p:cNvSpPr/>
                <p:nvPr/>
              </p:nvSpPr>
              <p:spPr>
                <a:xfrm>
                  <a:off x="12382500" y="2231781"/>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4</a:t>
                  </a:r>
                </a:p>
              </p:txBody>
            </p:sp>
            <p:sp>
              <p:nvSpPr>
                <p:cNvPr id="186" name="Rectangle 185">
                  <a:extLst>
                    <a:ext uri="{FF2B5EF4-FFF2-40B4-BE49-F238E27FC236}">
                      <a16:creationId xmlns:a16="http://schemas.microsoft.com/office/drawing/2014/main" id="{58834469-9F6F-40BB-A748-8EFDC504F355}"/>
                    </a:ext>
                  </a:extLst>
                </p:cNvPr>
                <p:cNvSpPr/>
                <p:nvPr/>
              </p:nvSpPr>
              <p:spPr>
                <a:xfrm>
                  <a:off x="12382500" y="2856238"/>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5</a:t>
                  </a:r>
                </a:p>
              </p:txBody>
            </p:sp>
            <p:sp>
              <p:nvSpPr>
                <p:cNvPr id="188" name="Rectangle 187">
                  <a:extLst>
                    <a:ext uri="{FF2B5EF4-FFF2-40B4-BE49-F238E27FC236}">
                      <a16:creationId xmlns:a16="http://schemas.microsoft.com/office/drawing/2014/main" id="{B03A0A85-E2C7-4DD7-882E-DB24E10CD465}"/>
                    </a:ext>
                  </a:extLst>
                </p:cNvPr>
                <p:cNvSpPr/>
                <p:nvPr/>
              </p:nvSpPr>
              <p:spPr>
                <a:xfrm>
                  <a:off x="12382500" y="3480695"/>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6</a:t>
                  </a:r>
                </a:p>
              </p:txBody>
            </p:sp>
            <p:sp>
              <p:nvSpPr>
                <p:cNvPr id="189" name="Rectangle 188">
                  <a:extLst>
                    <a:ext uri="{FF2B5EF4-FFF2-40B4-BE49-F238E27FC236}">
                      <a16:creationId xmlns:a16="http://schemas.microsoft.com/office/drawing/2014/main" id="{1469CFF3-0842-47F4-9B10-254E74B094A4}"/>
                    </a:ext>
                  </a:extLst>
                </p:cNvPr>
                <p:cNvSpPr/>
                <p:nvPr/>
              </p:nvSpPr>
              <p:spPr>
                <a:xfrm>
                  <a:off x="12382500" y="4105152"/>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7</a:t>
                  </a:r>
                </a:p>
              </p:txBody>
            </p:sp>
            <p:sp>
              <p:nvSpPr>
                <p:cNvPr id="190" name="Rectangle 189">
                  <a:extLst>
                    <a:ext uri="{FF2B5EF4-FFF2-40B4-BE49-F238E27FC236}">
                      <a16:creationId xmlns:a16="http://schemas.microsoft.com/office/drawing/2014/main" id="{20EFBA55-4FFC-43E2-856A-C51551C8D589}"/>
                    </a:ext>
                  </a:extLst>
                </p:cNvPr>
                <p:cNvSpPr/>
                <p:nvPr/>
              </p:nvSpPr>
              <p:spPr>
                <a:xfrm>
                  <a:off x="12382500" y="4729609"/>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8</a:t>
                  </a:r>
                </a:p>
              </p:txBody>
            </p:sp>
            <p:sp>
              <p:nvSpPr>
                <p:cNvPr id="191" name="Rectangle 190">
                  <a:extLst>
                    <a:ext uri="{FF2B5EF4-FFF2-40B4-BE49-F238E27FC236}">
                      <a16:creationId xmlns:a16="http://schemas.microsoft.com/office/drawing/2014/main" id="{C92C2E8A-1682-4247-8617-BC1D5C57E0A3}"/>
                    </a:ext>
                  </a:extLst>
                </p:cNvPr>
                <p:cNvSpPr/>
                <p:nvPr/>
              </p:nvSpPr>
              <p:spPr>
                <a:xfrm>
                  <a:off x="12382500" y="5354066"/>
                  <a:ext cx="54864" cy="521208"/>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9</a:t>
                  </a:r>
                </a:p>
              </p:txBody>
            </p:sp>
            <p:sp>
              <p:nvSpPr>
                <p:cNvPr id="192" name="Rectangle 191">
                  <a:extLst>
                    <a:ext uri="{FF2B5EF4-FFF2-40B4-BE49-F238E27FC236}">
                      <a16:creationId xmlns:a16="http://schemas.microsoft.com/office/drawing/2014/main" id="{A6794C73-623C-4A5C-8721-5D3470D83DBD}"/>
                    </a:ext>
                  </a:extLst>
                </p:cNvPr>
                <p:cNvSpPr/>
                <p:nvPr/>
              </p:nvSpPr>
              <p:spPr>
                <a:xfrm>
                  <a:off x="12382500" y="5984367"/>
                  <a:ext cx="54864" cy="420624"/>
                </a:xfrm>
                <a:prstGeom prst="rect">
                  <a:avLst/>
                </a:prstGeom>
                <a:solidFill>
                  <a:srgbClr val="CBCDCB">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r">
                    <a:spcAft>
                      <a:spcPts val="300"/>
                    </a:spcAft>
                  </a:pPr>
                  <a:r>
                    <a:rPr lang="en-GB" sz="1200" dirty="0">
                      <a:solidFill>
                        <a:srgbClr val="7F8480"/>
                      </a:solidFill>
                    </a:rPr>
                    <a:t>10</a:t>
                  </a:r>
                </a:p>
              </p:txBody>
            </p:sp>
          </p:grpSp>
          <p:grpSp>
            <p:nvGrpSpPr>
              <p:cNvPr id="165" name="Group 164">
                <a:extLst>
                  <a:ext uri="{FF2B5EF4-FFF2-40B4-BE49-F238E27FC236}">
                    <a16:creationId xmlns:a16="http://schemas.microsoft.com/office/drawing/2014/main" id="{5A596F88-0257-450D-AA65-DBAB62BCB5E3}"/>
                  </a:ext>
                </a:extLst>
              </p:cNvPr>
              <p:cNvGrpSpPr/>
              <p:nvPr/>
            </p:nvGrpSpPr>
            <p:grpSpPr>
              <a:xfrm>
                <a:off x="12514706" y="452438"/>
                <a:ext cx="60960" cy="1046161"/>
                <a:chOff x="12514706" y="452438"/>
                <a:chExt cx="60960" cy="1046161"/>
              </a:xfrm>
            </p:grpSpPr>
            <p:sp>
              <p:nvSpPr>
                <p:cNvPr id="180" name="Rectangle 179">
                  <a:extLst>
                    <a:ext uri="{FF2B5EF4-FFF2-40B4-BE49-F238E27FC236}">
                      <a16:creationId xmlns:a16="http://schemas.microsoft.com/office/drawing/2014/main" id="{1B79498A-48A9-4FC4-82A8-6E5380470E94}"/>
                    </a:ext>
                  </a:extLst>
                </p:cNvPr>
                <p:cNvSpPr/>
                <p:nvPr/>
              </p:nvSpPr>
              <p:spPr>
                <a:xfrm>
                  <a:off x="12514706" y="452438"/>
                  <a:ext cx="60960" cy="423862"/>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GB" sz="1200" dirty="0">
                      <a:solidFill>
                        <a:srgbClr val="AD2A2A"/>
                      </a:solidFill>
                    </a:rPr>
                    <a:t>-2 </a:t>
                  </a:r>
                  <a:r>
                    <a:rPr lang="en-GB" sz="1000" dirty="0">
                      <a:solidFill>
                        <a:srgbClr val="AD2A2A"/>
                      </a:solidFill>
                      <a:latin typeface="Barlow Condensed" panose="00000506000000000000" pitchFamily="2" charset="0"/>
                      <a:ea typeface="+mn-ea"/>
                      <a:cs typeface="+mn-cs"/>
                    </a:rPr>
                    <a:t>(0.46” / 1.17 cm tall)</a:t>
                  </a:r>
                </a:p>
              </p:txBody>
            </p:sp>
            <p:sp>
              <p:nvSpPr>
                <p:cNvPr id="181" name="Rectangle 180">
                  <a:extLst>
                    <a:ext uri="{FF2B5EF4-FFF2-40B4-BE49-F238E27FC236}">
                      <a16:creationId xmlns:a16="http://schemas.microsoft.com/office/drawing/2014/main" id="{F059ED0D-1200-40CC-878E-A8BA7E846FF2}"/>
                    </a:ext>
                  </a:extLst>
                </p:cNvPr>
                <p:cNvSpPr/>
                <p:nvPr/>
              </p:nvSpPr>
              <p:spPr>
                <a:xfrm>
                  <a:off x="12514706" y="975268"/>
                  <a:ext cx="60960" cy="523331"/>
                </a:xfrm>
                <a:prstGeom prst="rect">
                  <a:avLst/>
                </a:prstGeom>
                <a:solidFill>
                  <a:srgbClr val="AD2A2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lvl="0" algn="l" eaLnBrk="1" hangingPunct="1">
                    <a:spcBef>
                      <a:spcPts val="1200"/>
                    </a:spcBef>
                    <a:spcAft>
                      <a:spcPts val="300"/>
                    </a:spcAft>
                  </a:pPr>
                  <a:r>
                    <a:rPr lang="en-GB" sz="1200" dirty="0">
                      <a:solidFill>
                        <a:srgbClr val="AD2A2A"/>
                      </a:solidFill>
                    </a:rPr>
                    <a:t>-1 </a:t>
                  </a:r>
                  <a:r>
                    <a:rPr lang="en-GB" sz="1000" dirty="0">
                      <a:solidFill>
                        <a:srgbClr val="AD2A2A"/>
                      </a:solidFill>
                      <a:latin typeface="Barlow Condensed" panose="00000506000000000000" pitchFamily="2" charset="0"/>
                      <a:ea typeface="+mn-ea"/>
                      <a:cs typeface="+mn-cs"/>
                    </a:rPr>
                    <a:t>(0.57” / 1.45 cm tall)</a:t>
                  </a:r>
                </a:p>
              </p:txBody>
            </p:sp>
          </p:grpSp>
          <p:grpSp>
            <p:nvGrpSpPr>
              <p:cNvPr id="167" name="Group 166">
                <a:extLst>
                  <a:ext uri="{FF2B5EF4-FFF2-40B4-BE49-F238E27FC236}">
                    <a16:creationId xmlns:a16="http://schemas.microsoft.com/office/drawing/2014/main" id="{387E8B4E-C362-4027-8470-4EB87092DF9C}"/>
                  </a:ext>
                </a:extLst>
              </p:cNvPr>
              <p:cNvGrpSpPr/>
              <p:nvPr/>
            </p:nvGrpSpPr>
            <p:grpSpPr>
              <a:xfrm>
                <a:off x="12514707" y="1607324"/>
                <a:ext cx="54864" cy="4797667"/>
                <a:chOff x="12514707" y="1607324"/>
                <a:chExt cx="54864" cy="4797667"/>
              </a:xfrm>
            </p:grpSpPr>
            <p:sp>
              <p:nvSpPr>
                <p:cNvPr id="168" name="Rectangle 167">
                  <a:extLst>
                    <a:ext uri="{FF2B5EF4-FFF2-40B4-BE49-F238E27FC236}">
                      <a16:creationId xmlns:a16="http://schemas.microsoft.com/office/drawing/2014/main" id="{EB2EA5F7-954E-4A4A-AAF3-501B0E06123D}"/>
                    </a:ext>
                  </a:extLst>
                </p:cNvPr>
                <p:cNvSpPr/>
                <p:nvPr/>
              </p:nvSpPr>
              <p:spPr>
                <a:xfrm>
                  <a:off x="12514707" y="1607324"/>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1</a:t>
                  </a:r>
                </a:p>
              </p:txBody>
            </p:sp>
            <p:sp>
              <p:nvSpPr>
                <p:cNvPr id="169" name="Rectangle 168">
                  <a:extLst>
                    <a:ext uri="{FF2B5EF4-FFF2-40B4-BE49-F238E27FC236}">
                      <a16:creationId xmlns:a16="http://schemas.microsoft.com/office/drawing/2014/main" id="{186DED2D-B945-4FD2-89B0-76AEA2C9F340}"/>
                    </a:ext>
                  </a:extLst>
                </p:cNvPr>
                <p:cNvSpPr/>
                <p:nvPr/>
              </p:nvSpPr>
              <p:spPr>
                <a:xfrm>
                  <a:off x="12514707" y="2231781"/>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2</a:t>
                  </a:r>
                </a:p>
              </p:txBody>
            </p:sp>
            <p:sp>
              <p:nvSpPr>
                <p:cNvPr id="171" name="Rectangle 170">
                  <a:extLst>
                    <a:ext uri="{FF2B5EF4-FFF2-40B4-BE49-F238E27FC236}">
                      <a16:creationId xmlns:a16="http://schemas.microsoft.com/office/drawing/2014/main" id="{18C73F64-E8B2-4619-A402-351704785582}"/>
                    </a:ext>
                  </a:extLst>
                </p:cNvPr>
                <p:cNvSpPr/>
                <p:nvPr/>
              </p:nvSpPr>
              <p:spPr>
                <a:xfrm>
                  <a:off x="12514707" y="2856238"/>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3</a:t>
                  </a:r>
                </a:p>
              </p:txBody>
            </p:sp>
            <p:sp>
              <p:nvSpPr>
                <p:cNvPr id="174" name="Rectangle 173">
                  <a:extLst>
                    <a:ext uri="{FF2B5EF4-FFF2-40B4-BE49-F238E27FC236}">
                      <a16:creationId xmlns:a16="http://schemas.microsoft.com/office/drawing/2014/main" id="{D6531FA6-18DF-46D3-BFAC-F760943CC9C2}"/>
                    </a:ext>
                  </a:extLst>
                </p:cNvPr>
                <p:cNvSpPr/>
                <p:nvPr/>
              </p:nvSpPr>
              <p:spPr>
                <a:xfrm>
                  <a:off x="12514707" y="3480695"/>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4</a:t>
                  </a:r>
                </a:p>
              </p:txBody>
            </p:sp>
            <p:sp>
              <p:nvSpPr>
                <p:cNvPr id="176" name="Rectangle 175">
                  <a:extLst>
                    <a:ext uri="{FF2B5EF4-FFF2-40B4-BE49-F238E27FC236}">
                      <a16:creationId xmlns:a16="http://schemas.microsoft.com/office/drawing/2014/main" id="{3D6CD6ED-9BC8-49C4-ACF5-FD97FD387258}"/>
                    </a:ext>
                  </a:extLst>
                </p:cNvPr>
                <p:cNvSpPr/>
                <p:nvPr/>
              </p:nvSpPr>
              <p:spPr>
                <a:xfrm>
                  <a:off x="12514707" y="4105152"/>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5</a:t>
                  </a:r>
                </a:p>
              </p:txBody>
            </p:sp>
            <p:sp>
              <p:nvSpPr>
                <p:cNvPr id="177" name="Rectangle 176">
                  <a:extLst>
                    <a:ext uri="{FF2B5EF4-FFF2-40B4-BE49-F238E27FC236}">
                      <a16:creationId xmlns:a16="http://schemas.microsoft.com/office/drawing/2014/main" id="{71B83054-29EA-429E-883A-9604B4DC00FC}"/>
                    </a:ext>
                  </a:extLst>
                </p:cNvPr>
                <p:cNvSpPr/>
                <p:nvPr/>
              </p:nvSpPr>
              <p:spPr>
                <a:xfrm>
                  <a:off x="12514707" y="4729609"/>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6</a:t>
                  </a:r>
                </a:p>
              </p:txBody>
            </p:sp>
            <p:sp>
              <p:nvSpPr>
                <p:cNvPr id="178" name="Rectangle 177">
                  <a:extLst>
                    <a:ext uri="{FF2B5EF4-FFF2-40B4-BE49-F238E27FC236}">
                      <a16:creationId xmlns:a16="http://schemas.microsoft.com/office/drawing/2014/main" id="{3B5C1683-7AD4-4B1D-9C8E-8A7FCF50D82C}"/>
                    </a:ext>
                  </a:extLst>
                </p:cNvPr>
                <p:cNvSpPr/>
                <p:nvPr/>
              </p:nvSpPr>
              <p:spPr>
                <a:xfrm>
                  <a:off x="12514707" y="5354066"/>
                  <a:ext cx="54864" cy="521208"/>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lvl="0" algn="l">
                    <a:spcAft>
                      <a:spcPts val="300"/>
                    </a:spcAft>
                  </a:pPr>
                  <a:r>
                    <a:rPr lang="en-GB" sz="1200" dirty="0">
                      <a:solidFill>
                        <a:srgbClr val="012A2D"/>
                      </a:solidFill>
                    </a:rPr>
                    <a:t>7 </a:t>
                  </a:r>
                  <a:r>
                    <a:rPr kumimoji="0" lang="en-GB"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(0.57” / 1.45 cm tall)</a:t>
                  </a:r>
                  <a:endParaRPr lang="en-GB" sz="1200" dirty="0">
                    <a:solidFill>
                      <a:srgbClr val="012A2D"/>
                    </a:solidFill>
                  </a:endParaRPr>
                </a:p>
              </p:txBody>
            </p:sp>
            <p:sp>
              <p:nvSpPr>
                <p:cNvPr id="179" name="Rectangle 178">
                  <a:extLst>
                    <a:ext uri="{FF2B5EF4-FFF2-40B4-BE49-F238E27FC236}">
                      <a16:creationId xmlns:a16="http://schemas.microsoft.com/office/drawing/2014/main" id="{7065EA24-94C0-404E-9043-43D6FE9F30B7}"/>
                    </a:ext>
                  </a:extLst>
                </p:cNvPr>
                <p:cNvSpPr/>
                <p:nvPr/>
              </p:nvSpPr>
              <p:spPr>
                <a:xfrm>
                  <a:off x="12514707" y="5984367"/>
                  <a:ext cx="54864" cy="420624"/>
                </a:xfrm>
                <a:prstGeom prst="rect">
                  <a:avLst/>
                </a:prstGeom>
                <a:solidFill>
                  <a:srgbClr val="17E88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146304" tIns="0" rIns="0" bIns="0" rtlCol="0" anchor="ctr" anchorCtr="0"/>
                <a:lstStyle/>
                <a:p>
                  <a:pPr marL="0" marR="0" lvl="0" indent="0" algn="l" defTabSz="914400" eaLnBrk="1" fontAlgn="auto" latinLnBrk="0" hangingPunct="1">
                    <a:lnSpc>
                      <a:spcPct val="100000"/>
                    </a:lnSpc>
                    <a:spcBef>
                      <a:spcPts val="1200"/>
                    </a:spcBef>
                    <a:spcAft>
                      <a:spcPts val="300"/>
                    </a:spcAft>
                    <a:buClrTx/>
                    <a:buSzTx/>
                    <a:buFontTx/>
                    <a:buNone/>
                    <a:tabLst/>
                    <a:defRPr/>
                  </a:pPr>
                  <a:r>
                    <a:rPr lang="en-GB" sz="1200" dirty="0">
                      <a:solidFill>
                        <a:srgbClr val="012A2D"/>
                      </a:solidFill>
                    </a:rPr>
                    <a:t>8</a:t>
                  </a:r>
                  <a:r>
                    <a:rPr kumimoji="0" lang="en-GB" sz="1200" b="0" i="0" u="none" strike="noStrike" kern="0" cap="none" spc="0" normalizeH="0" baseline="0" noProof="0" dirty="0">
                      <a:ln>
                        <a:noFill/>
                      </a:ln>
                      <a:solidFill>
                        <a:srgbClr val="012A2D"/>
                      </a:solidFill>
                      <a:effectLst/>
                      <a:uLnTx/>
                      <a:uFillTx/>
                      <a:latin typeface="Calibre"/>
                      <a:ea typeface="+mn-ea"/>
                      <a:cs typeface="+mn-cs"/>
                    </a:rPr>
                    <a:t> </a:t>
                  </a:r>
                  <a:r>
                    <a:rPr kumimoji="0" lang="en-GB" sz="1000" b="0" i="0" u="none" strike="noStrike" kern="0" cap="none" spc="0" normalizeH="0" baseline="0" noProof="0" dirty="0">
                      <a:ln>
                        <a:noFill/>
                      </a:ln>
                      <a:solidFill>
                        <a:srgbClr val="012A2D"/>
                      </a:solidFill>
                      <a:effectLst/>
                      <a:uLnTx/>
                      <a:uFillTx/>
                      <a:latin typeface="Barlow Condensed" panose="00000506000000000000" pitchFamily="2" charset="0"/>
                      <a:ea typeface="+mn-ea"/>
                      <a:cs typeface="+mn-cs"/>
                    </a:rPr>
                    <a:t>(0.46” / 1.17 cm tall)</a:t>
                  </a:r>
                </a:p>
              </p:txBody>
            </p:sp>
          </p:grpSp>
        </p:grpSp>
      </p:grpSp>
    </p:spTree>
    <p:extLst>
      <p:ext uri="{BB962C8B-B14F-4D97-AF65-F5344CB8AC3E}">
        <p14:creationId xmlns:p14="http://schemas.microsoft.com/office/powerpoint/2010/main" val="4178139729"/>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 id="2147484579" r:id="rId12"/>
    <p:sldLayoutId id="2147484580" r:id="rId13"/>
    <p:sldLayoutId id="2147484581" r:id="rId14"/>
    <p:sldLayoutId id="2147484582" r:id="rId15"/>
    <p:sldLayoutId id="2147484583" r:id="rId16"/>
    <p:sldLayoutId id="2147484584" r:id="rId17"/>
    <p:sldLayoutId id="2147484585" r:id="rId18"/>
    <p:sldLayoutId id="2147484586" r:id="rId19"/>
    <p:sldLayoutId id="2147484587" r:id="rId20"/>
    <p:sldLayoutId id="2147484588" r:id="rId21"/>
    <p:sldLayoutId id="2147484589" r:id="rId22"/>
    <p:sldLayoutId id="2147484590" r:id="rId23"/>
    <p:sldLayoutId id="2147484591" r:id="rId24"/>
    <p:sldLayoutId id="2147484592" r:id="rId25"/>
    <p:sldLayoutId id="2147484593" r:id="rId26"/>
    <p:sldLayoutId id="2147484594" r:id="rId27"/>
    <p:sldLayoutId id="2147484595" r:id="rId28"/>
    <p:sldLayoutId id="2147484596" r:id="rId29"/>
    <p:sldLayoutId id="2147484597" r:id="rId30"/>
    <p:sldLayoutId id="2147484598" r:id="rId31"/>
    <p:sldLayoutId id="2147484599" r:id="rId32"/>
    <p:sldLayoutId id="2147484600" r:id="rId33"/>
    <p:sldLayoutId id="2147484601" r:id="rId34"/>
    <p:sldLayoutId id="2147484602" r:id="rId35"/>
    <p:sldLayoutId id="2147484603" r:id="rId36"/>
    <p:sldLayoutId id="2147484604" r:id="rId37"/>
    <p:sldLayoutId id="2147484605" r:id="rId38"/>
    <p:sldLayoutId id="2147484606" r:id="rId39"/>
    <p:sldLayoutId id="2147484607" r:id="rId40"/>
    <p:sldLayoutId id="2147484608" r:id="rId41"/>
    <p:sldLayoutId id="2147484609" r:id="rId42"/>
    <p:sldLayoutId id="2147484610" r:id="rId43"/>
    <p:sldLayoutId id="2147484611" r:id="rId44"/>
    <p:sldLayoutId id="2147484612" r:id="rId45"/>
    <p:sldLayoutId id="2147484613" r:id="rId46"/>
    <p:sldLayoutId id="2147484614" r:id="rId47"/>
    <p:sldLayoutId id="2147484615" r:id="rId48"/>
    <p:sldLayoutId id="2147484616" r:id="rId49"/>
    <p:sldLayoutId id="2147484617" r:id="rId50"/>
    <p:sldLayoutId id="2147484618" r:id="rId51"/>
    <p:sldLayoutId id="2147484619" r:id="rId52"/>
    <p:sldLayoutId id="2147484620" r:id="rId53"/>
    <p:sldLayoutId id="2147484621" r:id="rId54"/>
    <p:sldLayoutId id="2147484622" r:id="rId55"/>
    <p:sldLayoutId id="2147484623" r:id="rId56"/>
    <p:sldLayoutId id="2147484624" r:id="rId57"/>
    <p:sldLayoutId id="2147484625" r:id="rId58"/>
    <p:sldLayoutId id="2147484626" r:id="rId59"/>
    <p:sldLayoutId id="2147484627" r:id="rId60"/>
    <p:sldLayoutId id="2147484628" r:id="rId61"/>
    <p:sldLayoutId id="2147484629" r:id="rId62"/>
    <p:sldLayoutId id="2147484630" r:id="rId63"/>
    <p:sldLayoutId id="2147484631" r:id="rId64"/>
    <p:sldLayoutId id="2147484632" r:id="rId65"/>
    <p:sldLayoutId id="2147484633" r:id="rId66"/>
    <p:sldLayoutId id="2147484634" r:id="rId67"/>
    <p:sldLayoutId id="2147484635" r:id="rId68"/>
    <p:sldLayoutId id="2147484636" r:id="rId69"/>
    <p:sldLayoutId id="2147484637" r:id="rId70"/>
    <p:sldLayoutId id="2147484638" r:id="rId71"/>
    <p:sldLayoutId id="2147484639" r:id="rId72"/>
    <p:sldLayoutId id="2147484640" r:id="rId73"/>
    <p:sldLayoutId id="2147484641" r:id="rId74"/>
    <p:sldLayoutId id="2147484642" r:id="rId75"/>
    <p:sldLayoutId id="2147484643" r:id="rId76"/>
    <p:sldLayoutId id="2147484644" r:id="rId77"/>
    <p:sldLayoutId id="2147484645" r:id="rId78"/>
    <p:sldLayoutId id="2147484646" r:id="rId79"/>
    <p:sldLayoutId id="2147484647" r:id="rId80"/>
    <p:sldLayoutId id="2147484648" r:id="rId81"/>
    <p:sldLayoutId id="2147484649" r:id="rId82"/>
    <p:sldLayoutId id="2147484650" r:id="rId83"/>
    <p:sldLayoutId id="2147484651" r:id="rId84"/>
    <p:sldLayoutId id="2147484652" r:id="rId85"/>
    <p:sldLayoutId id="2147484653" r:id="rId86"/>
    <p:sldLayoutId id="2147484654" r:id="rId87"/>
    <p:sldLayoutId id="2147484655" r:id="rId88"/>
    <p:sldLayoutId id="2147484656" r:id="rId89"/>
    <p:sldLayoutId id="2147484657" r:id="rId90"/>
    <p:sldLayoutId id="2147484658" r:id="rId91"/>
    <p:sldLayoutId id="2147484659" r:id="rId92"/>
    <p:sldLayoutId id="2147484660" r:id="rId93"/>
    <p:sldLayoutId id="2147484661" r:id="rId94"/>
    <p:sldLayoutId id="2147484662" r:id="rId95"/>
    <p:sldLayoutId id="2147484663" r:id="rId96"/>
    <p:sldLayoutId id="2147484664" r:id="rId97"/>
    <p:sldLayoutId id="2147484665" r:id="rId98"/>
  </p:sldLayoutIdLst>
  <p:hf hdr="0" dt="0"/>
  <p:txStyles>
    <p:titleStyle>
      <a:lvl1pPr eaLnBrk="1" hangingPunct="1">
        <a:lnSpc>
          <a:spcPct val="90000"/>
        </a:lnSpc>
        <a:defRPr sz="2800" kern="1200" baseline="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p:bodyStyle>
    <p:otherStyle>
      <a:lvl1pPr marL="0" eaLnBrk="1" hangingPunct="1">
        <a:defRPr sz="1200" kern="1200">
          <a:latin typeface="+mn-lt"/>
          <a:ea typeface="+mn-ea"/>
          <a:cs typeface="+mn-cs"/>
        </a:defRPr>
      </a:lvl1pPr>
      <a:lvl2pPr marL="0" eaLnBrk="1" hangingPunct="1">
        <a:defRPr sz="1000" kern="1200">
          <a:latin typeface="+mn-lt"/>
          <a:ea typeface="+mn-ea"/>
          <a:cs typeface="+mn-cs"/>
        </a:defRPr>
      </a:lvl2pPr>
      <a:lvl3pPr marL="114300" indent="-114300" eaLnBrk="1" hangingPunct="1">
        <a:buFont typeface="+mn-lt" panose="04000400000000000000" pitchFamily="82" charset="0"/>
        <a:buChar char="–"/>
        <a:defRPr sz="1000" kern="1200">
          <a:latin typeface="+mn-lt"/>
          <a:ea typeface="+mn-ea"/>
          <a:cs typeface="+mn-cs"/>
        </a:defRPr>
      </a:lvl3pPr>
      <a:lvl4pPr marL="228600" indent="-114300" eaLnBrk="1" hangingPunct="1">
        <a:buFont typeface="+mn-lt" panose="04000400000000000000" pitchFamily="82" charset="0"/>
        <a:buChar char="–"/>
        <a:defRPr sz="1000" kern="1000">
          <a:latin typeface="+mn-lt"/>
          <a:ea typeface="+mn-ea"/>
          <a:cs typeface="+mn-cs"/>
        </a:defRPr>
      </a:lvl4pPr>
      <a:lvl5pPr marL="342900" indent="-114300" eaLnBrk="1" hangingPunct="1">
        <a:buFont typeface="+mn-lt" panose="04000400000000000000" pitchFamily="82" charset="0"/>
        <a:buChar char="–"/>
        <a:defRPr sz="900" kern="1000">
          <a:latin typeface="+mn-lt"/>
          <a:ea typeface="+mn-ea"/>
          <a:cs typeface="+mn-cs"/>
        </a:defRPr>
      </a:lvl5pPr>
      <a:lvl6pPr marL="0" eaLnBrk="1" hangingPunct="1">
        <a:defRPr sz="900" kern="900">
          <a:latin typeface="+mn-lt"/>
          <a:ea typeface="+mn-ea"/>
          <a:cs typeface="+mn-cs"/>
        </a:defRPr>
      </a:lvl6pPr>
      <a:lvl7pPr marL="0" eaLnBrk="1" hangingPunct="1">
        <a:defRPr sz="900" kern="900">
          <a:latin typeface="+mn-lt"/>
          <a:ea typeface="+mn-ea"/>
          <a:cs typeface="+mn-cs"/>
        </a:defRPr>
      </a:lvl7pPr>
      <a:lvl8pPr marL="0" eaLnBrk="1" hangingPunct="1">
        <a:defRPr sz="900" kern="900">
          <a:latin typeface="+mn-lt"/>
          <a:ea typeface="+mn-ea"/>
          <a:cs typeface="+mn-cs"/>
        </a:defRPr>
      </a:lvl8pPr>
      <a:lvl9pPr marL="0" eaLnBrk="1" hangingPunct="1">
        <a:defRPr sz="900" kern="900">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orient="horz" pos="222">
          <p15:clr>
            <a:srgbClr val="F26B43"/>
          </p15:clr>
        </p15:guide>
        <p15:guide id="3" pos="7421">
          <p15:clr>
            <a:srgbClr val="F26B43"/>
          </p15:clr>
        </p15:guide>
        <p15:guide id="4" pos="7680">
          <p15:clr>
            <a:srgbClr val="F26B43"/>
          </p15:clr>
        </p15:guide>
        <p15:guide id="5" pos="579">
          <p15:clr>
            <a:srgbClr val="F26B43"/>
          </p15:clr>
        </p15:guide>
        <p15:guide id="6" pos="643">
          <p15:clr>
            <a:srgbClr val="F26B43"/>
          </p15:clr>
        </p15:guide>
        <p15:guide id="7" pos="902">
          <p15:clr>
            <a:srgbClr val="F26B43"/>
          </p15:clr>
        </p15:guide>
        <p15:guide id="8" pos="965">
          <p15:clr>
            <a:srgbClr val="F26B43"/>
          </p15:clr>
        </p15:guide>
        <p15:guide id="9" pos="1225">
          <p15:clr>
            <a:srgbClr val="F26B43"/>
          </p15:clr>
        </p15:guide>
        <p15:guide id="10" pos="1288">
          <p15:clr>
            <a:srgbClr val="F26B43"/>
          </p15:clr>
        </p15:guide>
        <p15:guide id="11" pos="1548">
          <p15:clr>
            <a:srgbClr val="F26B43"/>
          </p15:clr>
        </p15:guide>
        <p15:guide id="12" pos="1611">
          <p15:clr>
            <a:srgbClr val="F26B43"/>
          </p15:clr>
        </p15:guide>
        <p15:guide id="13" pos="1870">
          <p15:clr>
            <a:srgbClr val="F26B43"/>
          </p15:clr>
        </p15:guide>
        <p15:guide id="14" pos="1934">
          <p15:clr>
            <a:srgbClr val="F26B43"/>
          </p15:clr>
        </p15:guide>
        <p15:guide id="15" pos="2193">
          <p15:clr>
            <a:srgbClr val="F26B43"/>
          </p15:clr>
        </p15:guide>
        <p15:guide id="16" pos="2257">
          <p15:clr>
            <a:srgbClr val="F26B43"/>
          </p15:clr>
        </p15:guide>
        <p15:guide id="17" pos="2516">
          <p15:clr>
            <a:srgbClr val="F26B43"/>
          </p15:clr>
        </p15:guide>
        <p15:guide id="18" pos="2579">
          <p15:clr>
            <a:srgbClr val="F26B43"/>
          </p15:clr>
        </p15:guide>
        <p15:guide id="19" pos="2839">
          <p15:clr>
            <a:srgbClr val="F26B43"/>
          </p15:clr>
        </p15:guide>
        <p15:guide id="20" pos="2902">
          <p15:clr>
            <a:srgbClr val="F26B43"/>
          </p15:clr>
        </p15:guide>
        <p15:guide id="21" pos="3162">
          <p15:clr>
            <a:srgbClr val="F26B43"/>
          </p15:clr>
        </p15:guide>
        <p15:guide id="22" pos="3225">
          <p15:clr>
            <a:srgbClr val="F26B43"/>
          </p15:clr>
        </p15:guide>
        <p15:guide id="23" pos="3485">
          <p15:clr>
            <a:srgbClr val="F26B43"/>
          </p15:clr>
        </p15:guide>
        <p15:guide id="24" pos="3548">
          <p15:clr>
            <a:srgbClr val="F26B43"/>
          </p15:clr>
        </p15:guide>
        <p15:guide id="25" pos="3807">
          <p15:clr>
            <a:srgbClr val="F26B43"/>
          </p15:clr>
        </p15:guide>
        <p15:guide id="26" pos="3871">
          <p15:clr>
            <a:srgbClr val="F26B43"/>
          </p15:clr>
        </p15:guide>
        <p15:guide id="27" pos="4130">
          <p15:clr>
            <a:srgbClr val="F26B43"/>
          </p15:clr>
        </p15:guide>
        <p15:guide id="28" pos="4193">
          <p15:clr>
            <a:srgbClr val="F26B43"/>
          </p15:clr>
        </p15:guide>
        <p15:guide id="29" pos="4453">
          <p15:clr>
            <a:srgbClr val="F26B43"/>
          </p15:clr>
        </p15:guide>
        <p15:guide id="30" pos="4516">
          <p15:clr>
            <a:srgbClr val="F26B43"/>
          </p15:clr>
        </p15:guide>
        <p15:guide id="31" pos="4776">
          <p15:clr>
            <a:srgbClr val="F26B43"/>
          </p15:clr>
        </p15:guide>
        <p15:guide id="32" pos="4839">
          <p15:clr>
            <a:srgbClr val="F26B43"/>
          </p15:clr>
        </p15:guide>
        <p15:guide id="33" pos="5099">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7">
          <p15:clr>
            <a:srgbClr val="F26B43"/>
          </p15:clr>
        </p15:guide>
        <p15:guide id="39" pos="6067">
          <p15:clr>
            <a:srgbClr val="F26B43"/>
          </p15:clr>
        </p15:guide>
        <p15:guide id="40" pos="6130">
          <p15:clr>
            <a:srgbClr val="F26B43"/>
          </p15:clr>
        </p15:guide>
        <p15:guide id="41" pos="6390">
          <p15:clr>
            <a:srgbClr val="F26B43"/>
          </p15:clr>
        </p15:guide>
        <p15:guide id="42" pos="6453">
          <p15:clr>
            <a:srgbClr val="F26B43"/>
          </p15:clr>
        </p15:guide>
        <p15:guide id="43" pos="6713">
          <p15:clr>
            <a:srgbClr val="F26B43"/>
          </p15:clr>
        </p15:guide>
        <p15:guide id="44" pos="6776">
          <p15:clr>
            <a:srgbClr val="F26B43"/>
          </p15:clr>
        </p15:guide>
        <p15:guide id="45" pos="7035">
          <p15:clr>
            <a:srgbClr val="F26B43"/>
          </p15:clr>
        </p15:guide>
        <p15:guide id="46" pos="7099">
          <p15:clr>
            <a:srgbClr val="F26B43"/>
          </p15:clr>
        </p15:guide>
        <p15:guide id="47" pos="7358">
          <p15:clr>
            <a:srgbClr val="F26B43"/>
          </p15:clr>
        </p15:guide>
        <p15:guide id="49" orient="horz" pos="944">
          <p15:clr>
            <a:srgbClr val="F26B43"/>
          </p15:clr>
        </p15:guide>
        <p15:guide id="50" orient="horz" pos="1008">
          <p15:clr>
            <a:srgbClr val="F26B43"/>
          </p15:clr>
        </p15:guide>
        <p15:guide id="51" orient="horz" pos="1339">
          <p15:clr>
            <a:srgbClr val="F26B43"/>
          </p15:clr>
        </p15:guide>
        <p15:guide id="52" orient="horz" pos="1402">
          <p15:clr>
            <a:srgbClr val="F26B43"/>
          </p15:clr>
        </p15:guide>
        <p15:guide id="53" orient="horz" pos="1733">
          <p15:clr>
            <a:srgbClr val="F26B43"/>
          </p15:clr>
        </p15:guide>
        <p15:guide id="54" orient="horz" pos="1797">
          <p15:clr>
            <a:srgbClr val="F26B43"/>
          </p15:clr>
        </p15:guide>
        <p15:guide id="55" orient="horz" pos="2128">
          <p15:clr>
            <a:srgbClr val="F26B43"/>
          </p15:clr>
        </p15:guide>
        <p15:guide id="56" orient="horz" pos="2191">
          <p15:clr>
            <a:srgbClr val="F26B43"/>
          </p15:clr>
        </p15:guide>
        <p15:guide id="57" orient="horz" pos="2522">
          <p15:clr>
            <a:srgbClr val="F26B43"/>
          </p15:clr>
        </p15:guide>
        <p15:guide id="58" orient="horz" pos="2586">
          <p15:clr>
            <a:srgbClr val="F26B43"/>
          </p15:clr>
        </p15:guide>
        <p15:guide id="59" orient="horz" pos="2917">
          <p15:clr>
            <a:srgbClr val="F26B43"/>
          </p15:clr>
        </p15:guide>
        <p15:guide id="60" orient="horz" pos="2980">
          <p15:clr>
            <a:srgbClr val="F26B43"/>
          </p15:clr>
        </p15:guide>
        <p15:guide id="61" orient="horz" pos="3311">
          <p15:clr>
            <a:srgbClr val="F26B43"/>
          </p15:clr>
        </p15:guide>
        <p15:guide id="62" orient="horz" pos="3375">
          <p15:clr>
            <a:srgbClr val="F26B43"/>
          </p15:clr>
        </p15:guide>
        <p15:guide id="63" orient="horz" pos="552">
          <p15:clr>
            <a:srgbClr val="F26B43"/>
          </p15:clr>
        </p15:guide>
        <p15:guide id="64" orient="horz" pos="613">
          <p15:clr>
            <a:srgbClr val="F26B43"/>
          </p15:clr>
        </p15:guide>
        <p15:guide id="65" orient="horz" pos="4098">
          <p15:clr>
            <a:srgbClr val="F26B43"/>
          </p15:clr>
        </p15:guide>
        <p15:guide id="66" orient="horz" pos="4320">
          <p15:clr>
            <a:srgbClr val="F26B43"/>
          </p15:clr>
        </p15:guide>
        <p15:guide id="67" orient="horz" pos="3706">
          <p15:clr>
            <a:srgbClr val="F26B43"/>
          </p15:clr>
        </p15:guide>
        <p15:guide id="68" orient="horz" pos="3768">
          <p15:clr>
            <a:srgbClr val="F26B43"/>
          </p15:clr>
        </p15:guide>
        <p15:guide id="69" pos="320">
          <p15:clr>
            <a:srgbClr val="F26B43"/>
          </p15:clr>
        </p15:guide>
        <p15:guide id="70" orient="horz" pos="285">
          <p15:clr>
            <a:srgbClr val="F26B43"/>
          </p15:clr>
        </p15:guide>
        <p15:guide id="71" pos="259">
          <p15:clr>
            <a:srgbClr val="F26B43"/>
          </p15:clr>
        </p15:guide>
        <p15:guide id="72" orient="horz" pos="40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9191" name="Rectangle 7"/>
          <p:cNvSpPr>
            <a:spLocks noGrp="1" noChangeArrowheads="1"/>
          </p:cNvSpPr>
          <p:nvPr>
            <p:ph type="title"/>
          </p:nvPr>
        </p:nvSpPr>
        <p:spPr bwMode="auto">
          <a:xfrm>
            <a:off x="719403" y="624563"/>
            <a:ext cx="10758655" cy="22570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a:t>Page heading</a:t>
            </a:r>
            <a:endParaRPr lang="en-GB" noProof="0"/>
          </a:p>
        </p:txBody>
      </p:sp>
      <p:sp>
        <p:nvSpPr>
          <p:cNvPr id="349194" name="Rectangle 10"/>
          <p:cNvSpPr>
            <a:spLocks noGrp="1" noChangeArrowheads="1"/>
          </p:cNvSpPr>
          <p:nvPr>
            <p:ph type="body" idx="1"/>
          </p:nvPr>
        </p:nvSpPr>
        <p:spPr bwMode="auto">
          <a:xfrm>
            <a:off x="719404" y="1397001"/>
            <a:ext cx="10753195" cy="258073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p>
            <a:pPr lvl="0"/>
            <a:r>
              <a:rPr lang="en-GB" noProof="0"/>
              <a:t>SUBHEAD</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Rectangle 113"/>
          <p:cNvSpPr>
            <a:spLocks noChangeArrowheads="1"/>
          </p:cNvSpPr>
          <p:nvPr/>
        </p:nvSpPr>
        <p:spPr bwMode="auto">
          <a:xfrm>
            <a:off x="5689589" y="6488195"/>
            <a:ext cx="806184" cy="157163"/>
          </a:xfrm>
          <a:prstGeom prst="rect">
            <a:avLst/>
          </a:prstGeom>
          <a:noFill/>
          <a:ln w="9525">
            <a:noFill/>
            <a:miter lim="800000"/>
            <a:headEnd/>
            <a:tailEnd/>
          </a:ln>
          <a:effectLst/>
        </p:spPr>
        <p:txBody>
          <a:bodyPr wrap="none" lIns="0" tIns="0" rIns="0" bIns="0" anchor="b" anchorCtr="0"/>
          <a:lstStyle/>
          <a:p>
            <a:pPr algn="ctr"/>
            <a:fld id="{D623B4E5-AE54-450A-A8B5-E76F52C9D01F}" type="slidenum">
              <a:rPr lang="en-GB" sz="1067" b="0" noProof="0" smtClean="0">
                <a:solidFill>
                  <a:schemeClr val="tx1"/>
                </a:solidFill>
              </a:rPr>
              <a:pPr algn="ctr"/>
              <a:t>‹#›</a:t>
            </a:fld>
            <a:endParaRPr lang="en-GB" sz="1067" b="0" noProof="0">
              <a:solidFill>
                <a:schemeClr val="tx1"/>
              </a:solidFill>
            </a:endParaRPr>
          </a:p>
        </p:txBody>
      </p:sp>
      <p:sp>
        <p:nvSpPr>
          <p:cNvPr id="6" name="TextBox 5"/>
          <p:cNvSpPr txBox="1"/>
          <p:nvPr/>
        </p:nvSpPr>
        <p:spPr>
          <a:xfrm>
            <a:off x="719403" y="6481145"/>
            <a:ext cx="480053" cy="164212"/>
          </a:xfrm>
          <a:prstGeom prst="rect">
            <a:avLst/>
          </a:prstGeom>
          <a:noFill/>
        </p:spPr>
        <p:txBody>
          <a:bodyPr wrap="square" lIns="0" tIns="0" rIns="0" bIns="0" rtlCol="0" anchor="b" anchorCtr="0">
            <a:spAutoFit/>
          </a:bodyPr>
          <a:lstStyle/>
          <a:p>
            <a:pPr marL="0" marR="0" indent="0" algn="l" defTabSz="1219170" rtl="0" eaLnBrk="1" fontAlgn="base" latinLnBrk="0" hangingPunct="1">
              <a:lnSpc>
                <a:spcPct val="100000"/>
              </a:lnSpc>
              <a:spcBef>
                <a:spcPct val="0"/>
              </a:spcBef>
              <a:spcAft>
                <a:spcPct val="0"/>
              </a:spcAft>
              <a:buClrTx/>
              <a:buSzTx/>
              <a:buFontTx/>
              <a:buNone/>
              <a:tabLst/>
              <a:defRPr/>
            </a:pPr>
            <a:r>
              <a:rPr lang="en-GB" sz="1067" b="0" cap="all">
                <a:solidFill>
                  <a:srgbClr val="000000"/>
                </a:solidFill>
                <a:latin typeface="Futura Bk BT Book"/>
                <a:cs typeface="Futura Bk BT Book"/>
              </a:rPr>
              <a:t>CBRE</a:t>
            </a:r>
          </a:p>
        </p:txBody>
      </p:sp>
      <p:sp>
        <p:nvSpPr>
          <p:cNvPr id="7" name="Half Frame 6">
            <a:extLst>
              <a:ext uri="{FF2B5EF4-FFF2-40B4-BE49-F238E27FC236}">
                <a16:creationId xmlns:a16="http://schemas.microsoft.com/office/drawing/2014/main" id="{86506EE8-438B-D647-9729-17B98F99A4D0}"/>
              </a:ext>
            </a:extLst>
          </p:cNvPr>
          <p:cNvSpPr/>
          <p:nvPr userDrawn="1"/>
        </p:nvSpPr>
        <p:spPr bwMode="auto">
          <a:xfrm>
            <a:off x="508001" y="381001"/>
            <a:ext cx="553759" cy="553759"/>
          </a:xfrm>
          <a:prstGeom prst="halfFrame">
            <a:avLst>
              <a:gd name="adj1" fmla="val 0"/>
              <a:gd name="adj2" fmla="val 0"/>
            </a:avLst>
          </a:prstGeom>
          <a:solidFill>
            <a:schemeClr val="bg1"/>
          </a:solidFill>
          <a:ln w="63500" cap="flat" cmpd="sng" algn="ctr">
            <a:gradFill flip="none" rotWithShape="1">
              <a:gsLst>
                <a:gs pos="55000">
                  <a:srgbClr val="3D8D50"/>
                </a:gs>
                <a:gs pos="0">
                  <a:schemeClr val="tx2"/>
                </a:gs>
                <a:gs pos="84000">
                  <a:schemeClr val="accent3"/>
                </a:gs>
              </a:gsLst>
              <a:lin ang="8100000" scaled="1"/>
              <a:tileRect/>
            </a:gradFill>
            <a:prstDash val="solid"/>
            <a:miter lim="800000"/>
            <a:headEnd type="none" w="med" len="med"/>
            <a:tailEnd type="none" w="med" len="med"/>
          </a:ln>
          <a:effectLst/>
        </p:spPr>
        <p:txBody>
          <a:bodyPr vert="horz" wrap="square" lIns="96000" tIns="96000" rIns="96000" bIns="9600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86E0FECC-033C-FF45-A4D5-E9CF2DB93301}"/>
              </a:ext>
            </a:extLst>
          </p:cNvPr>
          <p:cNvSpPr txBox="1"/>
          <p:nvPr userDrawn="1"/>
        </p:nvSpPr>
        <p:spPr>
          <a:xfrm>
            <a:off x="8300319" y="6481145"/>
            <a:ext cx="3177739" cy="164212"/>
          </a:xfrm>
          <a:prstGeom prst="rect">
            <a:avLst/>
          </a:prstGeom>
          <a:noFill/>
        </p:spPr>
        <p:txBody>
          <a:bodyPr wrap="square" lIns="0" tIns="0" rIns="0" bIns="0" rtlCol="0" anchor="b" anchorCtr="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en-GB" sz="1067" b="0" cap="all">
                <a:solidFill>
                  <a:srgbClr val="000000"/>
                </a:solidFill>
                <a:latin typeface="Futura Bk BT Book"/>
                <a:cs typeface="Futura Bk BT Book"/>
              </a:rPr>
              <a:t>April 2020  |  UK RESEARCH DECK</a:t>
            </a:r>
          </a:p>
        </p:txBody>
      </p:sp>
    </p:spTree>
    <p:extLst>
      <p:ext uri="{BB962C8B-B14F-4D97-AF65-F5344CB8AC3E}">
        <p14:creationId xmlns:p14="http://schemas.microsoft.com/office/powerpoint/2010/main" val="24748983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Lst>
  <p:hf sldNum="0" hdr="0" dt="0"/>
  <p:txStyles>
    <p:titleStyle>
      <a:lvl1pPr algn="l" rtl="0" eaLnBrk="1" fontAlgn="base" hangingPunct="1">
        <a:lnSpc>
          <a:spcPct val="100000"/>
        </a:lnSpc>
        <a:spcBef>
          <a:spcPct val="0"/>
        </a:spcBef>
        <a:spcAft>
          <a:spcPct val="0"/>
        </a:spcAft>
        <a:defRPr sz="1467" b="0" i="0" cap="all" spc="267" baseline="0">
          <a:solidFill>
            <a:schemeClr val="tx1"/>
          </a:solidFill>
          <a:latin typeface="+mj-lt"/>
          <a:ea typeface="+mj-ea"/>
          <a:cs typeface="Arial"/>
        </a:defRPr>
      </a:lvl1pPr>
      <a:lvl2pPr algn="r" rtl="0" eaLnBrk="1" fontAlgn="base" hangingPunct="1">
        <a:spcBef>
          <a:spcPct val="0"/>
        </a:spcBef>
        <a:spcAft>
          <a:spcPct val="0"/>
        </a:spcAft>
        <a:defRPr sz="4000" b="1">
          <a:solidFill>
            <a:schemeClr val="tx2"/>
          </a:solidFill>
          <a:latin typeface="Arial" charset="0"/>
        </a:defRPr>
      </a:lvl2pPr>
      <a:lvl3pPr algn="r" rtl="0" eaLnBrk="1" fontAlgn="base" hangingPunct="1">
        <a:spcBef>
          <a:spcPct val="0"/>
        </a:spcBef>
        <a:spcAft>
          <a:spcPct val="0"/>
        </a:spcAft>
        <a:defRPr sz="4000" b="1">
          <a:solidFill>
            <a:schemeClr val="tx2"/>
          </a:solidFill>
          <a:latin typeface="Arial" charset="0"/>
        </a:defRPr>
      </a:lvl3pPr>
      <a:lvl4pPr algn="r" rtl="0" eaLnBrk="1" fontAlgn="base" hangingPunct="1">
        <a:spcBef>
          <a:spcPct val="0"/>
        </a:spcBef>
        <a:spcAft>
          <a:spcPct val="0"/>
        </a:spcAft>
        <a:defRPr sz="4000" b="1">
          <a:solidFill>
            <a:schemeClr val="tx2"/>
          </a:solidFill>
          <a:latin typeface="Arial" charset="0"/>
        </a:defRPr>
      </a:lvl4pPr>
      <a:lvl5pPr algn="r" rtl="0" eaLnBrk="1" fontAlgn="base" hangingPunct="1">
        <a:spcBef>
          <a:spcPct val="0"/>
        </a:spcBef>
        <a:spcAft>
          <a:spcPct val="0"/>
        </a:spcAft>
        <a:defRPr sz="4000" b="1">
          <a:solidFill>
            <a:schemeClr val="tx2"/>
          </a:solidFill>
          <a:latin typeface="Arial" charset="0"/>
        </a:defRPr>
      </a:lvl5pPr>
      <a:lvl6pPr marL="609585" algn="r" rtl="0" eaLnBrk="1" fontAlgn="base" hangingPunct="1">
        <a:spcBef>
          <a:spcPct val="0"/>
        </a:spcBef>
        <a:spcAft>
          <a:spcPct val="0"/>
        </a:spcAft>
        <a:defRPr sz="4000" b="1">
          <a:solidFill>
            <a:schemeClr val="tx2"/>
          </a:solidFill>
          <a:latin typeface="Arial" charset="0"/>
        </a:defRPr>
      </a:lvl6pPr>
      <a:lvl7pPr marL="1219170" algn="r" rtl="0" eaLnBrk="1" fontAlgn="base" hangingPunct="1">
        <a:spcBef>
          <a:spcPct val="0"/>
        </a:spcBef>
        <a:spcAft>
          <a:spcPct val="0"/>
        </a:spcAft>
        <a:defRPr sz="4000" b="1">
          <a:solidFill>
            <a:schemeClr val="tx2"/>
          </a:solidFill>
          <a:latin typeface="Arial" charset="0"/>
        </a:defRPr>
      </a:lvl7pPr>
      <a:lvl8pPr marL="1828754" algn="r" rtl="0" eaLnBrk="1" fontAlgn="base" hangingPunct="1">
        <a:spcBef>
          <a:spcPct val="0"/>
        </a:spcBef>
        <a:spcAft>
          <a:spcPct val="0"/>
        </a:spcAft>
        <a:defRPr sz="4000" b="1">
          <a:solidFill>
            <a:schemeClr val="tx2"/>
          </a:solidFill>
          <a:latin typeface="Arial" charset="0"/>
        </a:defRPr>
      </a:lvl8pPr>
      <a:lvl9pPr marL="2438339" algn="r" rtl="0" eaLnBrk="1" fontAlgn="base" hangingPunct="1">
        <a:spcBef>
          <a:spcPct val="0"/>
        </a:spcBef>
        <a:spcAft>
          <a:spcPct val="0"/>
        </a:spcAft>
        <a:defRPr sz="4000" b="1">
          <a:solidFill>
            <a:schemeClr val="tx2"/>
          </a:solidFill>
          <a:latin typeface="Arial" charset="0"/>
        </a:defRPr>
      </a:lvl9pPr>
    </p:titleStyle>
    <p:bodyStyle>
      <a:lvl1pPr marL="0" indent="0" algn="l" rtl="0" eaLnBrk="1" fontAlgn="base" hangingPunct="1">
        <a:spcBef>
          <a:spcPts val="800"/>
        </a:spcBef>
        <a:spcAft>
          <a:spcPts val="800"/>
        </a:spcAft>
        <a:buClr>
          <a:schemeClr val="bg2"/>
        </a:buClr>
        <a:buFontTx/>
        <a:buNone/>
        <a:defRPr sz="1333" b="0" i="0" cap="all">
          <a:solidFill>
            <a:srgbClr val="00A657"/>
          </a:solidFill>
          <a:latin typeface="Futura Bk BT Book" panose="020B0502020204020303" pitchFamily="34" charset="0"/>
          <a:ea typeface="+mn-ea"/>
          <a:cs typeface="Arial"/>
        </a:defRPr>
      </a:lvl1pPr>
      <a:lvl2pPr marL="2116" indent="0" algn="l" rtl="0" eaLnBrk="1" fontAlgn="base" hangingPunct="1">
        <a:spcBef>
          <a:spcPts val="0"/>
        </a:spcBef>
        <a:spcAft>
          <a:spcPts val="0"/>
        </a:spcAft>
        <a:buClr>
          <a:schemeClr val="accent2"/>
        </a:buClr>
        <a:buFont typeface="Wingdings" pitchFamily="2" charset="2"/>
        <a:buNone/>
        <a:tabLst/>
        <a:defRPr sz="1333" b="0" i="0">
          <a:solidFill>
            <a:schemeClr val="tx1"/>
          </a:solidFill>
          <a:latin typeface="Futura Lt BT" panose="020B0402020204020303" pitchFamily="34" charset="0"/>
          <a:cs typeface="Arial"/>
        </a:defRPr>
      </a:lvl2pPr>
      <a:lvl3pPr marL="228594" indent="-228594" algn="l" rtl="0" eaLnBrk="1" fontAlgn="base" hangingPunct="1">
        <a:spcBef>
          <a:spcPts val="0"/>
        </a:spcBef>
        <a:spcAft>
          <a:spcPts val="0"/>
        </a:spcAft>
        <a:buClr>
          <a:schemeClr val="bg2"/>
        </a:buClr>
        <a:buFont typeface="Arial" pitchFamily="34" charset="0"/>
        <a:buChar char="•"/>
        <a:defRPr sz="1333" b="0" i="0">
          <a:solidFill>
            <a:schemeClr val="tx1"/>
          </a:solidFill>
          <a:latin typeface="Futura Lt BT" panose="020B0402020204020303" pitchFamily="34" charset="0"/>
          <a:cs typeface="Arial"/>
        </a:defRPr>
      </a:lvl3pPr>
      <a:lvl4pPr marL="535504" indent="-306910" algn="l" rtl="0" eaLnBrk="1" fontAlgn="base" hangingPunct="1">
        <a:spcBef>
          <a:spcPts val="0"/>
        </a:spcBef>
        <a:spcAft>
          <a:spcPts val="0"/>
        </a:spcAft>
        <a:buClr>
          <a:schemeClr val="bg2"/>
        </a:buClr>
        <a:buFont typeface="Arial" pitchFamily="34" charset="0"/>
        <a:buChar char="–"/>
        <a:tabLst/>
        <a:defRPr sz="1333" b="0" i="0">
          <a:solidFill>
            <a:schemeClr val="tx1"/>
          </a:solidFill>
          <a:latin typeface="Futura Lt BT" panose="020B0402020204020303" pitchFamily="34" charset="0"/>
          <a:cs typeface="Arial"/>
        </a:defRPr>
      </a:lvl4pPr>
      <a:lvl5pPr marL="764098" indent="-228594" algn="l" rtl="0" eaLnBrk="1" fontAlgn="base" hangingPunct="1">
        <a:spcBef>
          <a:spcPts val="0"/>
        </a:spcBef>
        <a:spcAft>
          <a:spcPts val="0"/>
        </a:spcAft>
        <a:buClr>
          <a:schemeClr val="bg2"/>
        </a:buClr>
        <a:buFont typeface="Arial" pitchFamily="34" charset="0"/>
        <a:buChar char="•"/>
        <a:defRPr sz="1333" b="0" i="0">
          <a:solidFill>
            <a:schemeClr val="tx1"/>
          </a:solidFill>
          <a:latin typeface="Futura Lt BT" panose="020B0402020204020303" pitchFamily="34" charset="0"/>
          <a:cs typeface="Arial"/>
        </a:defRPr>
      </a:lvl5pPr>
      <a:lvl6pPr marL="1792773" indent="-3534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6pPr>
      <a:lvl7pPr marL="2158946" indent="-3661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7pPr>
      <a:lvl8pPr marL="2512421" indent="-3534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8pPr>
      <a:lvl9pPr marL="2865895" indent="-3534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20">
          <p15:clr>
            <a:srgbClr val="F26B43"/>
          </p15:clr>
        </p15:guide>
        <p15:guide id="2" pos="331">
          <p15:clr>
            <a:srgbClr val="F26B43"/>
          </p15:clr>
        </p15:guide>
        <p15:guide id="3" pos="2832">
          <p15:clr>
            <a:srgbClr val="F26B43"/>
          </p15:clr>
        </p15:guide>
        <p15:guide id="4" pos="2923">
          <p15:clr>
            <a:srgbClr val="F26B43"/>
          </p15:clr>
        </p15:guide>
        <p15:guide id="5" orient="horz" pos="413">
          <p15:clr>
            <a:srgbClr val="F26B43"/>
          </p15:clr>
        </p15:guide>
        <p15:guide id="6" orient="horz" pos="653">
          <p15:clr>
            <a:srgbClr val="F26B43"/>
          </p15:clr>
        </p15:guide>
        <p15:guide id="7" orient="horz" pos="2928">
          <p15:clr>
            <a:srgbClr val="F26B43"/>
          </p15:clr>
        </p15:guide>
        <p15:guide id="8" pos="413">
          <p15:clr>
            <a:srgbClr val="9FCC3B"/>
          </p15:clr>
        </p15:guide>
        <p15:guide id="9" pos="653">
          <p15:clr>
            <a:srgbClr val="9FCC3B"/>
          </p15:clr>
        </p15:guide>
        <p15:guide id="10" orient="horz" pos="2436">
          <p15:clr>
            <a:srgbClr val="5ACBF0"/>
          </p15:clr>
        </p15:guide>
        <p15:guide id="11" orient="horz" pos="2779">
          <p15:clr>
            <a:srgbClr val="5ACBF0"/>
          </p15:clr>
        </p15:guide>
        <p15:guide id="12" pos="523">
          <p15:clr>
            <a:srgbClr val="C35EA4"/>
          </p15:clr>
        </p15:guide>
        <p15:guide id="13" pos="4426">
          <p15:clr>
            <a:srgbClr val="C35EA4"/>
          </p15:clr>
        </p15:guide>
        <p15:guide id="14" orient="horz" pos="691">
          <p15:clr>
            <a:srgbClr val="C35EA4"/>
          </p15:clr>
        </p15:guide>
        <p15:guide id="16" orient="horz" pos="893">
          <p15:clr>
            <a:srgbClr val="C35EA4"/>
          </p15:clr>
        </p15:guide>
        <p15:guide id="17" pos="1626">
          <p15:clr>
            <a:srgbClr val="F26B43"/>
          </p15:clr>
        </p15:guide>
        <p15:guide id="18" pos="1536">
          <p15:clr>
            <a:srgbClr val="F26B43"/>
          </p15:clr>
        </p15:guide>
        <p15:guide id="19" pos="4122">
          <p15:clr>
            <a:srgbClr val="F26B43"/>
          </p15:clr>
        </p15:guide>
        <p15:guide id="20" pos="42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DA99CF6A-A75A-BC4F-B2A3-844F517F8660}"/>
              </a:ext>
            </a:extLst>
          </p:cNvPr>
          <p:cNvSpPr>
            <a:spLocks noGrp="1" noChangeArrowheads="1"/>
          </p:cNvSpPr>
          <p:nvPr>
            <p:ph type="title"/>
          </p:nvPr>
        </p:nvSpPr>
        <p:spPr bwMode="auto">
          <a:xfrm>
            <a:off x="719402" y="468423"/>
            <a:ext cx="10948723" cy="22576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dirty="0"/>
              <a:t>Page heading</a:t>
            </a:r>
            <a:endParaRPr lang="en-GB" noProof="0" dirty="0"/>
          </a:p>
        </p:txBody>
      </p:sp>
      <p:sp>
        <p:nvSpPr>
          <p:cNvPr id="12" name="Rectangle 10">
            <a:extLst>
              <a:ext uri="{FF2B5EF4-FFF2-40B4-BE49-F238E27FC236}">
                <a16:creationId xmlns:a16="http://schemas.microsoft.com/office/drawing/2014/main" id="{CAB6492B-59AA-C541-8F1B-6367F51B96D9}"/>
              </a:ext>
            </a:extLst>
          </p:cNvPr>
          <p:cNvSpPr>
            <a:spLocks noGrp="1" noChangeArrowheads="1"/>
          </p:cNvSpPr>
          <p:nvPr>
            <p:ph type="body" idx="1"/>
          </p:nvPr>
        </p:nvSpPr>
        <p:spPr bwMode="auto">
          <a:xfrm>
            <a:off x="719403" y="1066800"/>
            <a:ext cx="10943167" cy="1935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p>
            <a:pPr lvl="0"/>
            <a:r>
              <a:rPr lang="en-GB" noProof="0" dirty="0"/>
              <a:t>SUBHEAD</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Half Frame 12">
            <a:extLst>
              <a:ext uri="{FF2B5EF4-FFF2-40B4-BE49-F238E27FC236}">
                <a16:creationId xmlns:a16="http://schemas.microsoft.com/office/drawing/2014/main" id="{A8A77016-A2F7-4749-A2AF-3BADFEB54277}"/>
              </a:ext>
            </a:extLst>
          </p:cNvPr>
          <p:cNvSpPr/>
          <p:nvPr userDrawn="1"/>
        </p:nvSpPr>
        <p:spPr bwMode="auto">
          <a:xfrm>
            <a:off x="508001" y="285751"/>
            <a:ext cx="553759" cy="415319"/>
          </a:xfrm>
          <a:prstGeom prst="halfFrame">
            <a:avLst>
              <a:gd name="adj1" fmla="val 0"/>
              <a:gd name="adj2" fmla="val 0"/>
            </a:avLst>
          </a:prstGeom>
          <a:solidFill>
            <a:schemeClr val="bg1"/>
          </a:solidFill>
          <a:ln w="63500" cap="flat" cmpd="sng" algn="ctr">
            <a:gradFill flip="none" rotWithShape="1">
              <a:gsLst>
                <a:gs pos="55000">
                  <a:srgbClr val="3D8D50"/>
                </a:gs>
                <a:gs pos="0">
                  <a:schemeClr val="tx2"/>
                </a:gs>
                <a:gs pos="84000">
                  <a:schemeClr val="accent3"/>
                </a:gs>
              </a:gsLst>
              <a:lin ang="8100000" scaled="1"/>
              <a:tileRect/>
            </a:gradFill>
            <a:prstDash val="solid"/>
            <a:miter lim="800000"/>
            <a:headEnd type="none" w="med" len="med"/>
            <a:tailEnd type="none" w="med" len="med"/>
          </a:ln>
          <a:effectLst/>
        </p:spPr>
        <p:txBody>
          <a:bodyPr vert="horz" wrap="square" lIns="72000" tIns="72000" rIns="72000" bIns="72000" numCol="1" rtlCol="0" anchor="t" anchorCtr="0" compatLnSpc="1">
            <a:prstTxWarp prst="textNoShape">
              <a:avLst/>
            </a:prstTxWarp>
          </a:bodyPr>
          <a:lstStyle/>
          <a:p>
            <a:pPr defTabSz="914400" fontAlgn="base">
              <a:spcBef>
                <a:spcPct val="0"/>
              </a:spcBef>
              <a:spcAft>
                <a:spcPct val="0"/>
              </a:spcAft>
            </a:pPr>
            <a:endParaRPr lang="en-US" sz="1200" dirty="0">
              <a:solidFill>
                <a:srgbClr val="000000"/>
              </a:solidFill>
              <a:cs typeface="Arial" panose="020B0604020202020204" pitchFamily="34" charset="0"/>
            </a:endParaRPr>
          </a:p>
        </p:txBody>
      </p:sp>
    </p:spTree>
    <p:extLst>
      <p:ext uri="{BB962C8B-B14F-4D97-AF65-F5344CB8AC3E}">
        <p14:creationId xmlns:p14="http://schemas.microsoft.com/office/powerpoint/2010/main" val="932713409"/>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7" r:id="rId5"/>
    <p:sldLayoutId id="2147484218" r:id="rId6"/>
    <p:sldLayoutId id="2147484208" r:id="rId7"/>
    <p:sldLayoutId id="2147484209" r:id="rId8"/>
    <p:sldLayoutId id="2147484210" r:id="rId9"/>
    <p:sldLayoutId id="2147484216" r:id="rId10"/>
    <p:sldLayoutId id="2147484207" r:id="rId11"/>
    <p:sldLayoutId id="2147484204" r:id="rId12"/>
    <p:sldLayoutId id="2147484205" r:id="rId13"/>
    <p:sldLayoutId id="2147484206" r:id="rId14"/>
    <p:sldLayoutId id="2147484219" r:id="rId15"/>
    <p:sldLayoutId id="2147483779" r:id="rId16"/>
    <p:sldLayoutId id="2147483780" r:id="rId17"/>
    <p:sldLayoutId id="2147483781" r:id="rId18"/>
    <p:sldLayoutId id="2147483782" r:id="rId19"/>
    <p:sldLayoutId id="2147483785" r:id="rId20"/>
    <p:sldLayoutId id="2147483786" r:id="rId21"/>
    <p:sldLayoutId id="2147483787" r:id="rId22"/>
    <p:sldLayoutId id="2147483791" r:id="rId23"/>
    <p:sldLayoutId id="2147483792" r:id="rId24"/>
  </p:sldLayoutIdLst>
  <p:hf sldNum="0" hdr="0" dt="0"/>
  <p:txStyles>
    <p:titleStyle>
      <a:lvl1pPr algn="l" rtl="0" eaLnBrk="1" fontAlgn="base" hangingPunct="1">
        <a:lnSpc>
          <a:spcPct val="100000"/>
        </a:lnSpc>
        <a:spcBef>
          <a:spcPct val="0"/>
        </a:spcBef>
        <a:spcAft>
          <a:spcPct val="0"/>
        </a:spcAft>
        <a:defRPr sz="1467" b="1" i="0" cap="all" spc="267" baseline="0">
          <a:solidFill>
            <a:schemeClr val="tx1"/>
          </a:solidFill>
          <a:latin typeface="Arial" panose="020B0604020202020204" pitchFamily="34" charset="0"/>
          <a:ea typeface="+mj-ea"/>
          <a:cs typeface="Arial" panose="020B0604020202020204" pitchFamily="34" charset="0"/>
        </a:defRPr>
      </a:lvl1pPr>
      <a:lvl2pPr algn="r" rtl="0" eaLnBrk="1" fontAlgn="base" hangingPunct="1">
        <a:spcBef>
          <a:spcPct val="0"/>
        </a:spcBef>
        <a:spcAft>
          <a:spcPct val="0"/>
        </a:spcAft>
        <a:defRPr sz="4000" b="1">
          <a:solidFill>
            <a:schemeClr val="tx2"/>
          </a:solidFill>
          <a:latin typeface="Arial" charset="0"/>
        </a:defRPr>
      </a:lvl2pPr>
      <a:lvl3pPr algn="r" rtl="0" eaLnBrk="1" fontAlgn="base" hangingPunct="1">
        <a:spcBef>
          <a:spcPct val="0"/>
        </a:spcBef>
        <a:spcAft>
          <a:spcPct val="0"/>
        </a:spcAft>
        <a:defRPr sz="4000" b="1">
          <a:solidFill>
            <a:schemeClr val="tx2"/>
          </a:solidFill>
          <a:latin typeface="Arial" charset="0"/>
        </a:defRPr>
      </a:lvl3pPr>
      <a:lvl4pPr algn="r" rtl="0" eaLnBrk="1" fontAlgn="base" hangingPunct="1">
        <a:spcBef>
          <a:spcPct val="0"/>
        </a:spcBef>
        <a:spcAft>
          <a:spcPct val="0"/>
        </a:spcAft>
        <a:defRPr sz="4000" b="1">
          <a:solidFill>
            <a:schemeClr val="tx2"/>
          </a:solidFill>
          <a:latin typeface="Arial" charset="0"/>
        </a:defRPr>
      </a:lvl4pPr>
      <a:lvl5pPr algn="r" rtl="0" eaLnBrk="1" fontAlgn="base" hangingPunct="1">
        <a:spcBef>
          <a:spcPct val="0"/>
        </a:spcBef>
        <a:spcAft>
          <a:spcPct val="0"/>
        </a:spcAft>
        <a:defRPr sz="4000" b="1">
          <a:solidFill>
            <a:schemeClr val="tx2"/>
          </a:solidFill>
          <a:latin typeface="Arial" charset="0"/>
        </a:defRPr>
      </a:lvl5pPr>
      <a:lvl6pPr marL="609585" algn="r" rtl="0" eaLnBrk="1" fontAlgn="base" hangingPunct="1">
        <a:spcBef>
          <a:spcPct val="0"/>
        </a:spcBef>
        <a:spcAft>
          <a:spcPct val="0"/>
        </a:spcAft>
        <a:defRPr sz="4000" b="1">
          <a:solidFill>
            <a:schemeClr val="tx2"/>
          </a:solidFill>
          <a:latin typeface="Arial" charset="0"/>
        </a:defRPr>
      </a:lvl6pPr>
      <a:lvl7pPr marL="1219170" algn="r" rtl="0" eaLnBrk="1" fontAlgn="base" hangingPunct="1">
        <a:spcBef>
          <a:spcPct val="0"/>
        </a:spcBef>
        <a:spcAft>
          <a:spcPct val="0"/>
        </a:spcAft>
        <a:defRPr sz="4000" b="1">
          <a:solidFill>
            <a:schemeClr val="tx2"/>
          </a:solidFill>
          <a:latin typeface="Arial" charset="0"/>
        </a:defRPr>
      </a:lvl7pPr>
      <a:lvl8pPr marL="1828754" algn="r" rtl="0" eaLnBrk="1" fontAlgn="base" hangingPunct="1">
        <a:spcBef>
          <a:spcPct val="0"/>
        </a:spcBef>
        <a:spcAft>
          <a:spcPct val="0"/>
        </a:spcAft>
        <a:defRPr sz="4000" b="1">
          <a:solidFill>
            <a:schemeClr val="tx2"/>
          </a:solidFill>
          <a:latin typeface="Arial" charset="0"/>
        </a:defRPr>
      </a:lvl8pPr>
      <a:lvl9pPr marL="2438339" algn="r" rtl="0" eaLnBrk="1" fontAlgn="base" hangingPunct="1">
        <a:spcBef>
          <a:spcPct val="0"/>
        </a:spcBef>
        <a:spcAft>
          <a:spcPct val="0"/>
        </a:spcAft>
        <a:defRPr sz="4000" b="1">
          <a:solidFill>
            <a:schemeClr val="tx2"/>
          </a:solidFill>
          <a:latin typeface="Arial" charset="0"/>
        </a:defRPr>
      </a:lvl9pPr>
    </p:titleStyle>
    <p:bodyStyle>
      <a:lvl1pPr marL="0" indent="0" algn="l" rtl="0" eaLnBrk="1" fontAlgn="base" hangingPunct="1">
        <a:spcBef>
          <a:spcPts val="800"/>
        </a:spcBef>
        <a:spcAft>
          <a:spcPts val="800"/>
        </a:spcAft>
        <a:buClr>
          <a:schemeClr val="bg2"/>
        </a:buClr>
        <a:buFontTx/>
        <a:buNone/>
        <a:defRPr sz="1600" b="0" i="0" cap="all">
          <a:solidFill>
            <a:srgbClr val="00A657"/>
          </a:solidFill>
          <a:latin typeface="Arial" panose="020B0604020202020204" pitchFamily="34" charset="0"/>
          <a:ea typeface="+mn-ea"/>
          <a:cs typeface="Arial" panose="020B0604020202020204" pitchFamily="34" charset="0"/>
        </a:defRPr>
      </a:lvl1pPr>
      <a:lvl2pPr marL="2116" indent="0" algn="l" rtl="0" eaLnBrk="1" fontAlgn="base" hangingPunct="1">
        <a:spcBef>
          <a:spcPts val="0"/>
        </a:spcBef>
        <a:spcAft>
          <a:spcPts val="0"/>
        </a:spcAft>
        <a:buClr>
          <a:schemeClr val="accent2"/>
        </a:buClr>
        <a:buFont typeface="Wingdings" pitchFamily="2" charset="2"/>
        <a:buNone/>
        <a:tabLst/>
        <a:defRPr sz="1600" b="0" i="0">
          <a:solidFill>
            <a:schemeClr val="tx1"/>
          </a:solidFill>
          <a:latin typeface="Arial" panose="020B0604020202020204" pitchFamily="34" charset="0"/>
          <a:cs typeface="Arial" panose="020B0604020202020204" pitchFamily="34" charset="0"/>
        </a:defRPr>
      </a:lvl2pPr>
      <a:lvl3pPr marL="228594" indent="-228594" algn="l" rtl="0" eaLnBrk="1" fontAlgn="base" hangingPunct="1">
        <a:spcBef>
          <a:spcPts val="0"/>
        </a:spcBef>
        <a:spcAft>
          <a:spcPts val="0"/>
        </a:spcAft>
        <a:buClr>
          <a:schemeClr val="bg2"/>
        </a:buClr>
        <a:buFont typeface="Arial" pitchFamily="34" charset="0"/>
        <a:buChar char="•"/>
        <a:defRPr sz="1600" b="0" i="0">
          <a:solidFill>
            <a:schemeClr val="tx1"/>
          </a:solidFill>
          <a:latin typeface="Arial" panose="020B0604020202020204" pitchFamily="34" charset="0"/>
          <a:cs typeface="Arial" panose="020B0604020202020204" pitchFamily="34" charset="0"/>
        </a:defRPr>
      </a:lvl3pPr>
      <a:lvl4pPr marL="535504" indent="-306910" algn="l" rtl="0" eaLnBrk="1" fontAlgn="base" hangingPunct="1">
        <a:spcBef>
          <a:spcPts val="0"/>
        </a:spcBef>
        <a:spcAft>
          <a:spcPts val="0"/>
        </a:spcAft>
        <a:buClr>
          <a:schemeClr val="bg2"/>
        </a:buClr>
        <a:buFont typeface="Arial" pitchFamily="34" charset="0"/>
        <a:buChar char="–"/>
        <a:tabLst/>
        <a:defRPr sz="1600" b="0" i="0">
          <a:solidFill>
            <a:schemeClr val="tx1"/>
          </a:solidFill>
          <a:latin typeface="Arial" panose="020B0604020202020204" pitchFamily="34" charset="0"/>
          <a:cs typeface="Arial" panose="020B0604020202020204" pitchFamily="34" charset="0"/>
        </a:defRPr>
      </a:lvl4pPr>
      <a:lvl5pPr marL="764098" indent="-228594" algn="l" rtl="0" eaLnBrk="1" fontAlgn="base" hangingPunct="1">
        <a:spcBef>
          <a:spcPts val="0"/>
        </a:spcBef>
        <a:spcAft>
          <a:spcPts val="0"/>
        </a:spcAft>
        <a:buClr>
          <a:schemeClr val="bg2"/>
        </a:buClr>
        <a:buFont typeface="Arial" pitchFamily="34" charset="0"/>
        <a:buChar char="•"/>
        <a:defRPr sz="1600" b="0" i="0">
          <a:solidFill>
            <a:schemeClr val="tx1"/>
          </a:solidFill>
          <a:latin typeface="Arial" panose="020B0604020202020204" pitchFamily="34" charset="0"/>
          <a:cs typeface="Arial" panose="020B0604020202020204" pitchFamily="34" charset="0"/>
        </a:defRPr>
      </a:lvl5pPr>
      <a:lvl6pPr marL="1792773" indent="-3534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6pPr>
      <a:lvl7pPr marL="2158946" indent="-3661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7pPr>
      <a:lvl8pPr marL="2512421" indent="-3534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8pPr>
      <a:lvl9pPr marL="2865895" indent="-353475" algn="l" rtl="0" eaLnBrk="1" fontAlgn="base" hangingPunct="1">
        <a:spcBef>
          <a:spcPts val="800"/>
        </a:spcBef>
        <a:spcAft>
          <a:spcPts val="0"/>
        </a:spcAft>
        <a:buClr>
          <a:schemeClr val="tx1"/>
        </a:buClr>
        <a:buFont typeface="Arial" pitchFamily="34" charset="0"/>
        <a:buChar char="•"/>
        <a:defRPr sz="24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1800" dirty="0">
              <a:solidFill>
                <a:srgbClr val="FFFFFF"/>
              </a:solidFill>
            </a:endParaRPr>
          </a:p>
        </p:txBody>
      </p:sp>
      <p:sp>
        <p:nvSpPr>
          <p:cNvPr id="8" name="TextBox 7" descr="CMSLegal_Cover_Text_Flag_W"/>
          <p:cNvSpPr txBox="1"/>
          <p:nvPr userDrawn="1"/>
        </p:nvSpPr>
        <p:spPr>
          <a:xfrm>
            <a:off x="0" y="0"/>
            <a:ext cx="365760" cy="274320"/>
          </a:xfrm>
          <a:prstGeom prst="rect">
            <a:avLst/>
          </a:prstGeom>
          <a:noFill/>
          <a:ln>
            <a:noFill/>
          </a:ln>
        </p:spPr>
        <p:txBody>
          <a:bodyPr wrap="square" lIns="0" tIns="0" rIns="0" bIns="0" rtlCol="0">
            <a:noAutofit/>
          </a:bodyPr>
          <a:lstStyle/>
          <a:p>
            <a:pPr defTabSz="914400"/>
            <a:r>
              <a:rPr lang="en-GB" sz="1300" dirty="0">
                <a:solidFill>
                  <a:srgbClr val="13294A"/>
                </a:solidFill>
                <a:cs typeface="Arial" pitchFamily="34" charset="0"/>
              </a:rPr>
              <a:t>    </a:t>
            </a:r>
          </a:p>
        </p:txBody>
      </p:sp>
      <p:sp>
        <p:nvSpPr>
          <p:cNvPr id="6" name="TextBox 12" descr="CMSLegal_Footer_Text_Date">
            <a:extLst>
              <a:ext uri="{FF2B5EF4-FFF2-40B4-BE49-F238E27FC236}">
                <a16:creationId xmlns:a16="http://schemas.microsoft.com/office/drawing/2014/main" id="{09D2F5CF-DD92-4BF0-B24E-4B47E24FB03A}"/>
              </a:ext>
            </a:extLst>
          </p:cNvPr>
          <p:cNvSpPr txBox="1"/>
          <p:nvPr userDrawn="1"/>
        </p:nvSpPr>
        <p:spPr>
          <a:xfrm>
            <a:off x="1017600" y="6537600"/>
            <a:ext cx="5078400" cy="252000"/>
          </a:xfrm>
          <a:prstGeom prst="rect">
            <a:avLst/>
          </a:prstGeom>
          <a:noFill/>
          <a:ln>
            <a:noFill/>
          </a:ln>
        </p:spPr>
        <p:txBody>
          <a:bodyPr wrap="square" lIns="0" tIns="0" rIns="0" bIns="0" rtlCol="0">
            <a:noAutofit/>
          </a:bodyPr>
          <a:lstStyle/>
          <a:p>
            <a:pPr defTabSz="914400"/>
            <a:r>
              <a:rPr lang="en-GB" sz="1000" dirty="0">
                <a:solidFill>
                  <a:srgbClr val="766A62"/>
                </a:solidFill>
                <a:cs typeface="Arial" pitchFamily="34" charset="0"/>
              </a:rPr>
              <a:t>AI &amp; Technology Master Proposal  | June 2020 </a:t>
            </a:r>
          </a:p>
        </p:txBody>
      </p:sp>
    </p:spTree>
    <p:extLst>
      <p:ext uri="{BB962C8B-B14F-4D97-AF65-F5344CB8AC3E}">
        <p14:creationId xmlns:p14="http://schemas.microsoft.com/office/powerpoint/2010/main" val="1156768232"/>
      </p:ext>
    </p:extLst>
  </p:cSld>
  <p:clrMap bg1="lt1" tx1="dk1" bg2="lt2" tx2="dk2" accent1="accent1" accent2="accent2" accent3="accent3" accent4="accent4" accent5="accent5" accent6="accent6" hlink="hlink" folHlink="folHlink"/>
  <p:sldLayoutIdLst>
    <p:sldLayoutId id="2147484138" r:id="rId1"/>
    <p:sldLayoutId id="2147484139" r:id="rId2"/>
  </p:sldLayoutIdLst>
  <p:hf hdr="0"/>
  <p:txStyles>
    <p:titleStyle>
      <a:lvl1pPr algn="l" rtl="0" eaLnBrk="1" fontAlgn="base" hangingPunct="1">
        <a:spcBef>
          <a:spcPct val="0"/>
        </a:spcBef>
        <a:spcAft>
          <a:spcPct val="0"/>
        </a:spcAft>
        <a:defRPr lang="de-DE" sz="2400" kern="2800" baseline="0" smtClean="0">
          <a:solidFill>
            <a:srgbClr val="FFFFFF"/>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FFFFFF"/>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47200"/>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cxnSp>
        <p:nvCxnSpPr>
          <p:cNvPr id="4" name="Gerade Verbindung 3"/>
          <p:cNvCxnSpPr/>
          <p:nvPr userDrawn="1"/>
        </p:nvCxnSpPr>
        <p:spPr>
          <a:xfrm>
            <a:off x="576000" y="547200"/>
            <a:ext cx="1104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576000" y="1267200"/>
            <a:ext cx="1104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12" descr="CMSLegal_Footer_Text_Date">
            <a:extLst>
              <a:ext uri="{FF2B5EF4-FFF2-40B4-BE49-F238E27FC236}">
                <a16:creationId xmlns:a16="http://schemas.microsoft.com/office/drawing/2014/main" id="{4CB4F851-0003-44EC-AF65-994783836E8B}"/>
              </a:ext>
            </a:extLst>
          </p:cNvPr>
          <p:cNvSpPr txBox="1"/>
          <p:nvPr userDrawn="1"/>
        </p:nvSpPr>
        <p:spPr>
          <a:xfrm>
            <a:off x="1017600" y="6537600"/>
            <a:ext cx="5078400" cy="252000"/>
          </a:xfrm>
          <a:prstGeom prst="rect">
            <a:avLst/>
          </a:prstGeom>
          <a:noFill/>
          <a:ln>
            <a:noFill/>
          </a:ln>
        </p:spPr>
        <p:txBody>
          <a:bodyPr wrap="square" lIns="0" tIns="0" rIns="0" bIns="0" rtlCol="0">
            <a:noAutofit/>
          </a:bodyPr>
          <a:lstStyle/>
          <a:p>
            <a:pPr defTabSz="914400"/>
            <a:r>
              <a:rPr lang="en-GB" sz="1000" dirty="0">
                <a:solidFill>
                  <a:srgbClr val="766A62"/>
                </a:solidFill>
                <a:cs typeface="Arial" pitchFamily="34" charset="0"/>
              </a:rPr>
              <a:t>AI &amp; Technology Master Proposal  | June 2020 </a:t>
            </a:r>
          </a:p>
        </p:txBody>
      </p:sp>
      <p:sp>
        <p:nvSpPr>
          <p:cNvPr id="7" name="Foliennummernplatzhalter 5" descr="CMSLegal_Footer_SlideNumber">
            <a:extLst>
              <a:ext uri="{FF2B5EF4-FFF2-40B4-BE49-F238E27FC236}">
                <a16:creationId xmlns:a16="http://schemas.microsoft.com/office/drawing/2014/main" id="{658154B1-2651-4754-A5F6-E3A37D9D8A31}"/>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pPr defTabSz="914400"/>
            <a:fld id="{C59E9118-33B1-4D54-B9F3-5B7DAEA597CD}" type="slidenum">
              <a:rPr lang="en-GB" smtClean="0"/>
              <a:pPr defTabSz="914400"/>
              <a:t>‹#›</a:t>
            </a:fld>
            <a:endParaRPr lang="en-GB" dirty="0"/>
          </a:p>
        </p:txBody>
      </p:sp>
    </p:spTree>
    <p:extLst>
      <p:ext uri="{BB962C8B-B14F-4D97-AF65-F5344CB8AC3E}">
        <p14:creationId xmlns:p14="http://schemas.microsoft.com/office/powerpoint/2010/main" val="281085054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Lst>
  <p:hf hdr="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176213" indent="-176213" algn="l" rtl="0" eaLnBrk="1" fontAlgn="base" hangingPunct="1">
        <a:spcBef>
          <a:spcPts val="600"/>
        </a:spcBef>
        <a:spcAft>
          <a:spcPct val="0"/>
        </a:spcAft>
        <a:buFont typeface="Times New Roman" panose="02020603050405020304" pitchFamily="18" charset="0"/>
        <a:buChar char="—"/>
        <a:defRPr sz="900" kern="1200">
          <a:solidFill>
            <a:schemeClr val="tx1"/>
          </a:solidFill>
          <a:latin typeface="Arial" pitchFamily="34" charset="0"/>
          <a:ea typeface="Arial" panose="020B0604020202020204" pitchFamily="34" charset="0"/>
          <a:cs typeface="Arial" pitchFamily="34" charset="0"/>
        </a:defRPr>
      </a:lvl1pPr>
      <a:lvl2pPr marL="265113" indent="-88900" algn="l" rtl="0" eaLnBrk="1" fontAlgn="base" hangingPunct="1">
        <a:spcBef>
          <a:spcPts val="600"/>
        </a:spcBef>
        <a:spcAft>
          <a:spcPct val="0"/>
        </a:spcAft>
        <a:buFont typeface="Arial" charset="0"/>
        <a:buChar char="•"/>
        <a:tabLst/>
        <a:defRPr sz="900" kern="1200">
          <a:solidFill>
            <a:schemeClr val="tx1"/>
          </a:solidFill>
          <a:latin typeface="Arial" pitchFamily="34" charset="0"/>
          <a:ea typeface="Arial" panose="020B0604020202020204" pitchFamily="34" charset="0"/>
          <a:cs typeface="Arial" pitchFamily="34" charset="0"/>
        </a:defRPr>
      </a:lvl2pPr>
      <a:lvl3pPr marL="449263" indent="-184150" algn="l" rtl="0" eaLnBrk="1" fontAlgn="base" hangingPunct="1">
        <a:spcBef>
          <a:spcPts val="600"/>
        </a:spcBef>
        <a:spcAft>
          <a:spcPct val="0"/>
        </a:spcAft>
        <a:buFont typeface="Times New Roman" panose="02020603050405020304" pitchFamily="18" charset="0"/>
        <a:buChar char="—"/>
        <a:defRPr sz="900" kern="1200">
          <a:solidFill>
            <a:schemeClr val="tx1"/>
          </a:solidFill>
          <a:latin typeface="Arial" pitchFamily="34" charset="0"/>
          <a:ea typeface="Arial" panose="020B0604020202020204" pitchFamily="34" charset="0"/>
          <a:cs typeface="Arial" pitchFamily="34" charset="0"/>
        </a:defRPr>
      </a:lvl3pPr>
      <a:lvl4pPr marL="538163" indent="-88900" algn="l" rtl="0" eaLnBrk="1" fontAlgn="base" hangingPunct="1">
        <a:spcBef>
          <a:spcPts val="600"/>
        </a:spcBef>
        <a:spcAft>
          <a:spcPct val="0"/>
        </a:spcAft>
        <a:buFont typeface="Arial" charset="0"/>
        <a:buChar char="•"/>
        <a:defRPr sz="900" kern="1200">
          <a:solidFill>
            <a:schemeClr val="tx1"/>
          </a:solidFill>
          <a:latin typeface="Arial" pitchFamily="34" charset="0"/>
          <a:ea typeface="Arial" panose="020B0604020202020204" pitchFamily="34" charset="0"/>
          <a:cs typeface="Arial" pitchFamily="34" charset="0"/>
        </a:defRPr>
      </a:lvl4pPr>
      <a:lvl5pPr marL="627063" indent="-177800" algn="l" rtl="0" eaLnBrk="1" fontAlgn="base" hangingPunct="1">
        <a:spcBef>
          <a:spcPts val="600"/>
        </a:spcBef>
        <a:spcAft>
          <a:spcPct val="0"/>
        </a:spcAft>
        <a:buFont typeface="Times New Roman" panose="02020603050405020304" pitchFamily="18" charset="0"/>
        <a:buChar char="—"/>
        <a:defRPr sz="900" kern="1200">
          <a:solidFill>
            <a:schemeClr val="tx1"/>
          </a:solidFill>
          <a:latin typeface="Arial" pitchFamily="34" charset="0"/>
          <a:ea typeface="Arial" panose="020B0604020202020204" pitchFamily="34" charset="0"/>
          <a:cs typeface="Arial" pitchFamily="34" charset="0"/>
        </a:defRPr>
      </a:lvl5pPr>
      <a:lvl6pPr marL="715963" indent="-88900" algn="l" defTabSz="914400" rtl="0" eaLnBrk="1" latinLnBrk="0" hangingPunct="1">
        <a:spcBef>
          <a:spcPts val="600"/>
        </a:spcBef>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6pPr>
      <a:lvl7pPr marL="900113" indent="-184150" algn="l" defTabSz="914400" rtl="0" eaLnBrk="1" latinLnBrk="0" hangingPunct="1">
        <a:spcBef>
          <a:spcPts val="600"/>
        </a:spcBef>
        <a:buFont typeface="Times New Roman" panose="02020603050405020304" pitchFamily="18" charset="0"/>
        <a:buChar char="—"/>
        <a:defRPr sz="900" kern="1200">
          <a:solidFill>
            <a:schemeClr val="tx1"/>
          </a:solidFill>
          <a:latin typeface="Arial" panose="020B0604020202020204" pitchFamily="34" charset="0"/>
          <a:ea typeface="+mn-ea"/>
          <a:cs typeface="Arial" panose="020B0604020202020204" pitchFamily="34" charset="0"/>
        </a:defRPr>
      </a:lvl7pPr>
      <a:lvl8pPr marL="987425" indent="-87313" algn="l" defTabSz="914400" rtl="0" eaLnBrk="1" latinLnBrk="0" hangingPunct="1">
        <a:spcBef>
          <a:spcPts val="600"/>
        </a:spcBef>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1165225" indent="-177800" algn="l" defTabSz="914400" rtl="0" eaLnBrk="1" latinLnBrk="0" hangingPunct="1">
        <a:spcBef>
          <a:spcPts val="600"/>
        </a:spcBef>
        <a:buFont typeface="Times New Roman" panose="02020603050405020304" pitchFamily="18" charset="0"/>
        <a:buChar char="—"/>
        <a:defRPr sz="9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2" name="TextBox 11" descr="CMSLegal_Cover_Footer_and_Date"/>
          <p:cNvSpPr txBox="1"/>
          <p:nvPr userDrawn="1">
            <p:custDataLst>
              <p:tags r:id="rId3"/>
            </p:custDataLst>
          </p:nvPr>
        </p:nvSpPr>
        <p:spPr>
          <a:xfrm>
            <a:off x="576000" y="6318000"/>
            <a:ext cx="11040000" cy="540000"/>
          </a:xfrm>
          <a:prstGeom prst="rect">
            <a:avLst/>
          </a:prstGeom>
          <a:noFill/>
          <a:ln>
            <a:noFill/>
          </a:ln>
        </p:spPr>
        <p:txBody>
          <a:bodyPr wrap="square" lIns="0" tIns="0" rIns="0" bIns="0" rtlCol="0">
            <a:noAutofit/>
          </a:bodyPr>
          <a:lstStyle/>
          <a:p>
            <a:pPr defTabSz="914400"/>
            <a:r>
              <a:rPr lang="en-US" sz="1300" kern="1560" dirty="0">
                <a:solidFill>
                  <a:prstClr val="black"/>
                </a:solidFill>
                <a:cs typeface="Arial" pitchFamily="34" charset="0"/>
              </a:rPr>
              <a:t>CMS – AREF Presentation – Tokenisation - June 2021 | </a:t>
            </a:r>
            <a:endParaRPr lang="en-GB" sz="1300" kern="1560" dirty="0">
              <a:solidFill>
                <a:prstClr val="black"/>
              </a:solidFill>
              <a:cs typeface="Arial" pitchFamily="34" charset="0"/>
            </a:endParaRPr>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1800" dirty="0">
              <a:solidFill>
                <a:srgbClr val="FFFFFF"/>
              </a:solidFill>
            </a:endParaRPr>
          </a:p>
        </p:txBody>
      </p:sp>
      <p:sp>
        <p:nvSpPr>
          <p:cNvPr id="8" name="TextBox 7" descr="CMSLegal_Cover_Text_Flag_B"/>
          <p:cNvSpPr txBox="1"/>
          <p:nvPr userDrawn="1"/>
        </p:nvSpPr>
        <p:spPr>
          <a:xfrm>
            <a:off x="0" y="0"/>
            <a:ext cx="365760" cy="274320"/>
          </a:xfrm>
          <a:prstGeom prst="rect">
            <a:avLst/>
          </a:prstGeom>
          <a:noFill/>
          <a:ln>
            <a:noFill/>
          </a:ln>
        </p:spPr>
        <p:txBody>
          <a:bodyPr wrap="square" lIns="0" tIns="0" rIns="0" bIns="0" rtlCol="0">
            <a:noAutofit/>
          </a:bodyPr>
          <a:lstStyle/>
          <a:p>
            <a:pPr defTabSz="914400"/>
            <a:r>
              <a:rPr lang="en-GB" sz="1300" dirty="0">
                <a:solidFill>
                  <a:srgbClr val="13294A"/>
                </a:solidFill>
                <a:cs typeface="Arial" pitchFamily="34" charset="0"/>
              </a:rPr>
              <a:t>    </a:t>
            </a:r>
          </a:p>
        </p:txBody>
      </p:sp>
    </p:spTree>
    <p:extLst>
      <p:ext uri="{BB962C8B-B14F-4D97-AF65-F5344CB8AC3E}">
        <p14:creationId xmlns:p14="http://schemas.microsoft.com/office/powerpoint/2010/main" val="2711523313"/>
      </p:ext>
    </p:extLst>
  </p:cSld>
  <p:clrMap bg1="lt1" tx1="dk1" bg2="lt2" tx2="dk2" accent1="accent1" accent2="accent2" accent3="accent3" accent4="accent4" accent5="accent5" accent6="accent6" hlink="hlink" folHlink="folHlink"/>
  <p:sldLayoutIdLst>
    <p:sldLayoutId id="2147484158" r:id="rId1"/>
  </p:sldLayoutIdLst>
  <p:hf hdr="0" ftr="0" dt="0"/>
  <p:txStyles>
    <p:titleStyle>
      <a:lvl1pPr algn="l" rtl="0" eaLnBrk="1" fontAlgn="base" hangingPunct="1">
        <a:spcBef>
          <a:spcPct val="0"/>
        </a:spcBef>
        <a:spcAft>
          <a:spcPct val="0"/>
        </a:spcAft>
        <a:defRPr lang="de-DE" sz="24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76000" y="4269600"/>
            <a:ext cx="96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576000" y="5378400"/>
            <a:ext cx="9600000" cy="936000"/>
          </a:xfrm>
          <a:prstGeom prst="rect">
            <a:avLst/>
          </a:prstGeom>
        </p:spPr>
        <p:txBody>
          <a:bodyPr vert="horz" lIns="0" tIns="0" rIns="0" bIns="0" rtlCol="0" anchor="t" anchorCtr="0">
            <a:noAutofit/>
          </a:bodyPr>
          <a:lstStyle/>
          <a:p>
            <a:pPr lvl="0"/>
            <a:r>
              <a:rPr lang="en-US" dirty="0"/>
              <a:t>This is the sub-heading, Arial 14/18pt.</a:t>
            </a:r>
          </a:p>
        </p:txBody>
      </p:sp>
    </p:spTree>
    <p:extLst>
      <p:ext uri="{BB962C8B-B14F-4D97-AF65-F5344CB8AC3E}">
        <p14:creationId xmlns:p14="http://schemas.microsoft.com/office/powerpoint/2010/main" val="926167361"/>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47200"/>
            <a:ext cx="1104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userDrawn="1"/>
        </p:nvCxnSpPr>
        <p:spPr>
          <a:xfrm>
            <a:off x="576000" y="54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576000" y="1267200"/>
            <a:ext cx="1104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accent5"/>
                </a:solidFill>
                <a:latin typeface="Arial" pitchFamily="34" charset="0"/>
                <a:cs typeface="Arial" pitchFamily="34" charset="0"/>
              </a:defRPr>
            </a:lvl1pPr>
          </a:lstStyle>
          <a:p>
            <a:pPr defTabSz="914400"/>
            <a:fld id="{C59E9118-33B1-4D54-B9F3-5B7DAEA597CD}" type="slidenum">
              <a:rPr lang="en-GB" smtClean="0">
                <a:solidFill>
                  <a:srgbClr val="808080"/>
                </a:solidFill>
              </a:rPr>
              <a:pPr defTabSz="914400"/>
              <a:t>‹#›</a:t>
            </a:fld>
            <a:endParaRPr lang="en-GB" dirty="0">
              <a:solidFill>
                <a:srgbClr val="808080"/>
              </a:solidFill>
            </a:endParaRPr>
          </a:p>
        </p:txBody>
      </p:sp>
      <p:sp>
        <p:nvSpPr>
          <p:cNvPr id="12" name="TextBox 12" descr="CMSLegal_Footer_Text_Date"/>
          <p:cNvSpPr txBox="1"/>
          <p:nvPr userDrawn="1">
            <p:custDataLst>
              <p:tags r:id="rId8"/>
            </p:custDataLst>
          </p:nvPr>
        </p:nvSpPr>
        <p:spPr>
          <a:xfrm>
            <a:off x="1017600" y="6537600"/>
            <a:ext cx="5078400" cy="252000"/>
          </a:xfrm>
          <a:prstGeom prst="rect">
            <a:avLst/>
          </a:prstGeom>
          <a:noFill/>
          <a:ln>
            <a:noFill/>
          </a:ln>
        </p:spPr>
        <p:txBody>
          <a:bodyPr wrap="square" lIns="0" tIns="0" rIns="0" bIns="0" rtlCol="0">
            <a:noAutofit/>
          </a:bodyPr>
          <a:lstStyle/>
          <a:p>
            <a:pPr defTabSz="914400"/>
            <a:r>
              <a:rPr lang="en-US" sz="1000" dirty="0">
                <a:solidFill>
                  <a:srgbClr val="808080"/>
                </a:solidFill>
                <a:cs typeface="Arial" pitchFamily="34" charset="0"/>
              </a:rPr>
              <a:t>CMS – AREF Presentation – Tokenisation - June 2021 | </a:t>
            </a:r>
            <a:endParaRPr lang="en-GB" sz="1000" dirty="0">
              <a:solidFill>
                <a:srgbClr val="808080"/>
              </a:solidFill>
              <a:cs typeface="Arial" pitchFamily="34" charset="0"/>
            </a:endParaRPr>
          </a:p>
        </p:txBody>
      </p:sp>
      <p:sp>
        <p:nvSpPr>
          <p:cNvPr id="13" name="TextBox 12" descr="CMSLegal_Footer_Firm"/>
          <p:cNvSpPr txBox="1"/>
          <p:nvPr userDrawn="1">
            <p:custDataLst>
              <p:tags r:id="rId9"/>
            </p:custDataLst>
          </p:nvPr>
        </p:nvSpPr>
        <p:spPr>
          <a:xfrm>
            <a:off x="6100800" y="6537600"/>
            <a:ext cx="5510400" cy="252000"/>
          </a:xfrm>
          <a:prstGeom prst="rect">
            <a:avLst/>
          </a:prstGeom>
          <a:noFill/>
          <a:ln>
            <a:noFill/>
          </a:ln>
        </p:spPr>
        <p:txBody>
          <a:bodyPr wrap="square" lIns="0" tIns="0" rIns="0" bIns="0" rtlCol="0">
            <a:noAutofit/>
          </a:bodyPr>
          <a:lstStyle/>
          <a:p>
            <a:pPr algn="r" defTabSz="914400"/>
            <a:r>
              <a:rPr lang="en-GB" sz="1000" dirty="0">
                <a:solidFill>
                  <a:srgbClr val="808080"/>
                </a:solidFill>
                <a:cs typeface="Arial" pitchFamily="34" charset="0"/>
              </a:rPr>
              <a:t>CMS United Kingdom</a:t>
            </a:r>
          </a:p>
        </p:txBody>
      </p:sp>
    </p:spTree>
    <p:extLst>
      <p:ext uri="{BB962C8B-B14F-4D97-AF65-F5344CB8AC3E}">
        <p14:creationId xmlns:p14="http://schemas.microsoft.com/office/powerpoint/2010/main" val="333415047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accent5"/>
                </a:solidFill>
                <a:latin typeface="Arial" pitchFamily="34" charset="0"/>
                <a:cs typeface="Arial" pitchFamily="34" charset="0"/>
              </a:defRPr>
            </a:lvl1pPr>
          </a:lstStyle>
          <a:p>
            <a:pPr defTabSz="914400"/>
            <a:fld id="{C59E9118-33B1-4D54-B9F3-5B7DAEA597CD}" type="slidenum">
              <a:rPr lang="en-GB" smtClean="0">
                <a:solidFill>
                  <a:srgbClr val="808080"/>
                </a:solidFill>
              </a:rPr>
              <a:pPr defTabSz="914400"/>
              <a:t>‹#›</a:t>
            </a:fld>
            <a:endParaRPr lang="en-GB" dirty="0">
              <a:solidFill>
                <a:srgbClr val="808080"/>
              </a:solidFill>
            </a:endParaRPr>
          </a:p>
        </p:txBody>
      </p:sp>
      <p:sp>
        <p:nvSpPr>
          <p:cNvPr id="5" name="TextBox 12" descr="CMSLegal_Footer_Text_Date"/>
          <p:cNvSpPr txBox="1"/>
          <p:nvPr userDrawn="1">
            <p:custDataLst>
              <p:tags r:id="rId4"/>
            </p:custDataLst>
          </p:nvPr>
        </p:nvSpPr>
        <p:spPr>
          <a:xfrm>
            <a:off x="1017600" y="6537600"/>
            <a:ext cx="5078400" cy="252000"/>
          </a:xfrm>
          <a:prstGeom prst="rect">
            <a:avLst/>
          </a:prstGeom>
          <a:noFill/>
          <a:ln>
            <a:noFill/>
          </a:ln>
        </p:spPr>
        <p:txBody>
          <a:bodyPr wrap="square" lIns="0" tIns="0" rIns="0" bIns="0" rtlCol="0">
            <a:noAutofit/>
          </a:bodyPr>
          <a:lstStyle/>
          <a:p>
            <a:pPr defTabSz="914400"/>
            <a:r>
              <a:rPr lang="en-US" sz="1000" dirty="0">
                <a:solidFill>
                  <a:srgbClr val="808080"/>
                </a:solidFill>
                <a:cs typeface="Arial" pitchFamily="34" charset="0"/>
              </a:rPr>
              <a:t>CMS – AREF Presentation – Tokenisation - June 2021 | </a:t>
            </a:r>
            <a:endParaRPr lang="en-GB" sz="1000" dirty="0">
              <a:solidFill>
                <a:srgbClr val="808080"/>
              </a:solidFill>
              <a:cs typeface="Arial" pitchFamily="34" charset="0"/>
            </a:endParaRPr>
          </a:p>
        </p:txBody>
      </p:sp>
      <p:sp>
        <p:nvSpPr>
          <p:cNvPr id="6" name="TextBox 12" descr="CMSLegal_Footer_Firm"/>
          <p:cNvSpPr txBox="1"/>
          <p:nvPr userDrawn="1">
            <p:custDataLst>
              <p:tags r:id="rId5"/>
            </p:custDataLst>
          </p:nvPr>
        </p:nvSpPr>
        <p:spPr>
          <a:xfrm>
            <a:off x="6100800" y="6537600"/>
            <a:ext cx="5510400" cy="252000"/>
          </a:xfrm>
          <a:prstGeom prst="rect">
            <a:avLst/>
          </a:prstGeom>
          <a:noFill/>
          <a:ln>
            <a:noFill/>
          </a:ln>
        </p:spPr>
        <p:txBody>
          <a:bodyPr wrap="square" lIns="0" tIns="0" rIns="0" bIns="0" rtlCol="0">
            <a:noAutofit/>
          </a:bodyPr>
          <a:lstStyle/>
          <a:p>
            <a:pPr algn="r" defTabSz="914400"/>
            <a:r>
              <a:rPr lang="en-GB" sz="1000" dirty="0">
                <a:solidFill>
                  <a:srgbClr val="808080"/>
                </a:solidFill>
                <a:cs typeface="Arial" pitchFamily="34" charset="0"/>
              </a:rPr>
              <a:t>CMS United Kingdom</a:t>
            </a:r>
          </a:p>
        </p:txBody>
      </p:sp>
    </p:spTree>
    <p:extLst>
      <p:ext uri="{BB962C8B-B14F-4D97-AF65-F5344CB8AC3E}">
        <p14:creationId xmlns:p14="http://schemas.microsoft.com/office/powerpoint/2010/main" val="235082893"/>
      </p:ext>
    </p:extLst>
  </p:cSld>
  <p:clrMap bg1="lt1" tx1="dk1" bg2="lt2" tx2="dk2" accent1="accent1" accent2="accent2" accent3="accent3" accent4="accent4" accent5="accent5" accent6="accent6" hlink="hlink" folHlink="folHlink"/>
  <p:sldLayoutIdLst>
    <p:sldLayoutId id="2147484171" r:id="rId1"/>
    <p:sldLayoutId id="2147484172"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8.xml"/></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4.jpeg"/><Relationship Id="rId7" Type="http://schemas.openxmlformats.org/officeDocument/2006/relationships/hyperlink" Target="https://www.prnewswire.com/news-releases/aviva-investors-and-virtus-investment-partners-announce-agreement-to-offer-outcome-oriented-strategies-in-us-mutual-funds-300024477.html" TargetMode="External"/><Relationship Id="rId12"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36.xml"/><Relationship Id="rId6" Type="http://schemas.openxmlformats.org/officeDocument/2006/relationships/image" Target="../media/image47.jpe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hyperlink" Target="https://www.fundcalibre.com/elite-funds/abrdn-global-smaller-companies" TargetMode="External"/><Relationship Id="rId4" Type="http://schemas.openxmlformats.org/officeDocument/2006/relationships/image" Target="../media/image45.jpeg"/><Relationship Id="rId9" Type="http://schemas.openxmlformats.org/officeDocument/2006/relationships/image" Target="../media/image4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light bulb&#10;&#10;Description automatically generated with medium confidence">
            <a:extLst>
              <a:ext uri="{FF2B5EF4-FFF2-40B4-BE49-F238E27FC236}">
                <a16:creationId xmlns:a16="http://schemas.microsoft.com/office/drawing/2014/main" id="{FF1B2A64-CB6D-F379-0178-D5F4CF6BAA44}"/>
              </a:ext>
            </a:extLst>
          </p:cNvPr>
          <p:cNvPicPr>
            <a:picLocks noChangeAspect="1"/>
          </p:cNvPicPr>
          <p:nvPr/>
        </p:nvPicPr>
        <p:blipFill>
          <a:blip r:embed="rId3"/>
          <a:stretch>
            <a:fillRect/>
          </a:stretch>
        </p:blipFill>
        <p:spPr>
          <a:xfrm>
            <a:off x="-40640" y="74344"/>
            <a:ext cx="12192000" cy="3251200"/>
          </a:xfrm>
          <a:prstGeom prst="rect">
            <a:avLst/>
          </a:prstGeom>
        </p:spPr>
      </p:pic>
      <p:sp>
        <p:nvSpPr>
          <p:cNvPr id="11" name="Rectangle 10"/>
          <p:cNvSpPr>
            <a:spLocks noChangeArrowheads="1"/>
          </p:cNvSpPr>
          <p:nvPr/>
        </p:nvSpPr>
        <p:spPr bwMode="auto">
          <a:xfrm>
            <a:off x="0" y="3325544"/>
            <a:ext cx="12192000" cy="2268416"/>
          </a:xfrm>
          <a:prstGeom prst="rect">
            <a:avLst/>
          </a:prstGeom>
          <a:solidFill>
            <a:schemeClr val="bg1">
              <a:lumMod val="95000"/>
              <a:alpha val="26000"/>
            </a:schemeClr>
          </a:solid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2800" b="1" dirty="0">
                <a:solidFill>
                  <a:srgbClr val="5FBEB5"/>
                </a:solidFill>
                <a:latin typeface="Trebuchet MS" panose="020B0603020202020204" pitchFamily="34" charset="0"/>
                <a:ea typeface="ＭＳ 明朝"/>
              </a:rPr>
              <a:t>Investor Webinar</a:t>
            </a:r>
          </a:p>
          <a:p>
            <a:pPr algn="ctr"/>
            <a:r>
              <a:rPr lang="en-GB" sz="2800" b="1" i="0" u="none" strike="noStrike" dirty="0">
                <a:effectLst/>
                <a:latin typeface="Foundry Sterling Bold" panose="02000503040000020004" pitchFamily="2" charset="77"/>
              </a:rPr>
              <a:t>Sustainable Value - a common approach to the commercial benefits of sustainability in UK CRE</a:t>
            </a:r>
          </a:p>
          <a:p>
            <a:pPr algn="ctr"/>
            <a:endParaRPr lang="en-GB" b="1" dirty="0">
              <a:solidFill>
                <a:srgbClr val="000000"/>
              </a:solidFill>
              <a:latin typeface="Trebuchet MS" panose="020B0603020202020204" pitchFamily="34" charset="0"/>
              <a:ea typeface="ＭＳ 明朝"/>
            </a:endParaRPr>
          </a:p>
          <a:p>
            <a:pPr algn="ctr"/>
            <a:r>
              <a:rPr lang="en-GB" sz="2800" b="1" dirty="0">
                <a:solidFill>
                  <a:srgbClr val="000000"/>
                </a:solidFill>
                <a:latin typeface="Trebuchet MS" panose="020B0603020202020204" pitchFamily="34" charset="0"/>
                <a:ea typeface="ＭＳ 明朝"/>
              </a:rPr>
              <a:t>Friday 16th June 2023</a:t>
            </a:r>
            <a:endParaRPr lang="en-US" sz="3400" dirty="0">
              <a:ln w="0"/>
              <a:solidFill>
                <a:schemeClr val="tx2">
                  <a:lumMod val="50000"/>
                </a:schemeClr>
              </a:solidFill>
              <a:effectLst>
                <a:outerShdw blurRad="38100" dist="19050" dir="2700000" algn="tl" rotWithShape="0">
                  <a:schemeClr val="dk1">
                    <a:alpha val="40000"/>
                  </a:schemeClr>
                </a:outerShdw>
              </a:effectLst>
              <a:latin typeface="Trebuchet MS"/>
              <a:cs typeface="Trebuchet MS"/>
            </a:endParaRPr>
          </a:p>
        </p:txBody>
      </p:sp>
      <p:sp>
        <p:nvSpPr>
          <p:cNvPr id="5" name="TextBox 4">
            <a:extLst>
              <a:ext uri="{FF2B5EF4-FFF2-40B4-BE49-F238E27FC236}">
                <a16:creationId xmlns:a16="http://schemas.microsoft.com/office/drawing/2014/main" id="{8AD434D2-EE12-5C14-0F63-B9A6AFF21497}"/>
              </a:ext>
            </a:extLst>
          </p:cNvPr>
          <p:cNvSpPr txBox="1"/>
          <p:nvPr/>
        </p:nvSpPr>
        <p:spPr>
          <a:xfrm>
            <a:off x="670560" y="5529298"/>
            <a:ext cx="10850880" cy="1015663"/>
          </a:xfrm>
          <a:prstGeom prst="rect">
            <a:avLst/>
          </a:prstGeom>
          <a:noFill/>
        </p:spPr>
        <p:txBody>
          <a:bodyPr wrap="square" rtlCol="0">
            <a:spAutoFit/>
          </a:bodyPr>
          <a:lstStyle/>
          <a:p>
            <a:pPr algn="ctr"/>
            <a:r>
              <a:rPr lang="en-GB" sz="1600" b="1" dirty="0">
                <a:solidFill>
                  <a:srgbClr val="5FBEB5"/>
                </a:solidFill>
                <a:latin typeface="Trebuchet MS" panose="020B0603020202020204" pitchFamily="34" charset="0"/>
                <a:ea typeface="ＭＳ 明朝"/>
              </a:rPr>
              <a:t>(To ask a question throughout this webinar - click the Q&amp;A button at the bottom of your screen to bring up the Q&amp;A board)</a:t>
            </a:r>
          </a:p>
          <a:p>
            <a:pPr algn="ctr"/>
            <a:endParaRPr lang="en-GB" sz="1000" b="1" dirty="0">
              <a:solidFill>
                <a:srgbClr val="3FAD8C"/>
              </a:solidFill>
            </a:endParaRPr>
          </a:p>
          <a:p>
            <a:pPr algn="ctr"/>
            <a:r>
              <a:rPr lang="en-GB" b="1" dirty="0"/>
              <a:t>This webinar will be recorded </a:t>
            </a:r>
          </a:p>
        </p:txBody>
      </p:sp>
      <p:sp>
        <p:nvSpPr>
          <p:cNvPr id="6" name="TextBox 5">
            <a:extLst>
              <a:ext uri="{FF2B5EF4-FFF2-40B4-BE49-F238E27FC236}">
                <a16:creationId xmlns:a16="http://schemas.microsoft.com/office/drawing/2014/main" id="{99AFD02C-BBC2-8F1E-1651-DBC2A170CC00}"/>
              </a:ext>
            </a:extLst>
          </p:cNvPr>
          <p:cNvSpPr txBox="1"/>
          <p:nvPr/>
        </p:nvSpPr>
        <p:spPr>
          <a:xfrm>
            <a:off x="3538192" y="799626"/>
            <a:ext cx="5034337" cy="2123658"/>
          </a:xfrm>
          <a:prstGeom prst="rect">
            <a:avLst/>
          </a:prstGeom>
          <a:noFill/>
        </p:spPr>
        <p:txBody>
          <a:bodyPr wrap="square" rtlCol="0">
            <a:spAutoFit/>
          </a:bodyPr>
          <a:lstStyle/>
          <a:p>
            <a:pPr algn="ctr"/>
            <a:r>
              <a:rPr lang="en-US" sz="4400" b="1" dirty="0">
                <a:solidFill>
                  <a:schemeClr val="bg1"/>
                </a:solidFill>
              </a:rPr>
              <a:t>Thanks for joining.</a:t>
            </a:r>
            <a:br>
              <a:rPr lang="en-US" sz="4400" b="1" dirty="0">
                <a:solidFill>
                  <a:schemeClr val="bg1"/>
                </a:solidFill>
              </a:rPr>
            </a:br>
            <a:r>
              <a:rPr lang="en-US" sz="4400" b="1" dirty="0">
                <a:solidFill>
                  <a:schemeClr val="bg1"/>
                </a:solidFill>
              </a:rPr>
              <a:t>This webinar will begin shortly</a:t>
            </a:r>
          </a:p>
        </p:txBody>
      </p:sp>
    </p:spTree>
    <p:extLst>
      <p:ext uri="{BB962C8B-B14F-4D97-AF65-F5344CB8AC3E}">
        <p14:creationId xmlns:p14="http://schemas.microsoft.com/office/powerpoint/2010/main" val="202641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1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7812-0DC3-4D9D-B391-917402C2038B}"/>
              </a:ext>
            </a:extLst>
          </p:cNvPr>
          <p:cNvSpPr>
            <a:spLocks noGrp="1"/>
          </p:cNvSpPr>
          <p:nvPr>
            <p:ph type="title"/>
          </p:nvPr>
        </p:nvSpPr>
        <p:spPr/>
        <p:txBody>
          <a:bodyPr/>
          <a:lstStyle/>
          <a:p>
            <a:r>
              <a:rPr lang="en-GB" dirty="0"/>
              <a:t>Considering value impacts from the approaches</a:t>
            </a:r>
          </a:p>
        </p:txBody>
      </p:sp>
      <p:graphicFrame>
        <p:nvGraphicFramePr>
          <p:cNvPr id="5" name="Table 5">
            <a:extLst>
              <a:ext uri="{FF2B5EF4-FFF2-40B4-BE49-F238E27FC236}">
                <a16:creationId xmlns:a16="http://schemas.microsoft.com/office/drawing/2014/main" id="{5A3B5DC8-52D3-49EF-9FA0-EDCFA0B61012}"/>
              </a:ext>
            </a:extLst>
          </p:cNvPr>
          <p:cNvGraphicFramePr>
            <a:graphicFrameLocks noGrp="1"/>
          </p:cNvGraphicFramePr>
          <p:nvPr>
            <p:ph sz="quarter" idx="53"/>
          </p:nvPr>
        </p:nvGraphicFramePr>
        <p:xfrm>
          <a:off x="2815167" y="4809597"/>
          <a:ext cx="8432802" cy="370840"/>
        </p:xfrm>
        <a:graphic>
          <a:graphicData uri="http://schemas.openxmlformats.org/drawingml/2006/table">
            <a:tbl>
              <a:tblPr firstRow="1" bandRow="1">
                <a:tableStyleId>{5C22544A-7EE6-4342-B048-85BDC9FD1C3A}</a:tableStyleId>
              </a:tblPr>
              <a:tblGrid>
                <a:gridCol w="1204686">
                  <a:extLst>
                    <a:ext uri="{9D8B030D-6E8A-4147-A177-3AD203B41FA5}">
                      <a16:colId xmlns:a16="http://schemas.microsoft.com/office/drawing/2014/main" val="1844994890"/>
                    </a:ext>
                  </a:extLst>
                </a:gridCol>
                <a:gridCol w="1204686">
                  <a:extLst>
                    <a:ext uri="{9D8B030D-6E8A-4147-A177-3AD203B41FA5}">
                      <a16:colId xmlns:a16="http://schemas.microsoft.com/office/drawing/2014/main" val="567003044"/>
                    </a:ext>
                  </a:extLst>
                </a:gridCol>
                <a:gridCol w="1204686">
                  <a:extLst>
                    <a:ext uri="{9D8B030D-6E8A-4147-A177-3AD203B41FA5}">
                      <a16:colId xmlns:a16="http://schemas.microsoft.com/office/drawing/2014/main" val="1692451834"/>
                    </a:ext>
                  </a:extLst>
                </a:gridCol>
                <a:gridCol w="1204686">
                  <a:extLst>
                    <a:ext uri="{9D8B030D-6E8A-4147-A177-3AD203B41FA5}">
                      <a16:colId xmlns:a16="http://schemas.microsoft.com/office/drawing/2014/main" val="1235901859"/>
                    </a:ext>
                  </a:extLst>
                </a:gridCol>
                <a:gridCol w="1204686">
                  <a:extLst>
                    <a:ext uri="{9D8B030D-6E8A-4147-A177-3AD203B41FA5}">
                      <a16:colId xmlns:a16="http://schemas.microsoft.com/office/drawing/2014/main" val="3552521882"/>
                    </a:ext>
                  </a:extLst>
                </a:gridCol>
                <a:gridCol w="1204686">
                  <a:extLst>
                    <a:ext uri="{9D8B030D-6E8A-4147-A177-3AD203B41FA5}">
                      <a16:colId xmlns:a16="http://schemas.microsoft.com/office/drawing/2014/main" val="2350770878"/>
                    </a:ext>
                  </a:extLst>
                </a:gridCol>
                <a:gridCol w="1204686">
                  <a:extLst>
                    <a:ext uri="{9D8B030D-6E8A-4147-A177-3AD203B41FA5}">
                      <a16:colId xmlns:a16="http://schemas.microsoft.com/office/drawing/2014/main" val="885665014"/>
                    </a:ext>
                  </a:extLst>
                </a:gridCol>
              </a:tblGrid>
              <a:tr h="370840">
                <a:tc>
                  <a:txBody>
                    <a:bodyPr/>
                    <a:lstStyle/>
                    <a:p>
                      <a:pPr algn="ctr"/>
                      <a:r>
                        <a:rPr lang="en-GB" dirty="0"/>
                        <a:t>G</a:t>
                      </a:r>
                    </a:p>
                  </a:txBody>
                  <a:tcPr>
                    <a:solidFill>
                      <a:srgbClr val="D2785A"/>
                    </a:solidFill>
                  </a:tcPr>
                </a:tc>
                <a:tc>
                  <a:txBody>
                    <a:bodyPr/>
                    <a:lstStyle/>
                    <a:p>
                      <a:pPr algn="ctr"/>
                      <a:r>
                        <a:rPr lang="en-GB" dirty="0"/>
                        <a:t>F</a:t>
                      </a:r>
                    </a:p>
                  </a:txBody>
                  <a:tcPr>
                    <a:solidFill>
                      <a:srgbClr val="D2785A"/>
                    </a:solidFill>
                  </a:tcPr>
                </a:tc>
                <a:tc>
                  <a:txBody>
                    <a:bodyPr/>
                    <a:lstStyle/>
                    <a:p>
                      <a:pPr algn="ctr"/>
                      <a:r>
                        <a:rPr lang="en-GB" dirty="0"/>
                        <a:t>E</a:t>
                      </a:r>
                    </a:p>
                  </a:txBody>
                  <a:tcPr>
                    <a:solidFill>
                      <a:schemeClr val="tx2">
                        <a:lumMod val="75000"/>
                      </a:schemeClr>
                    </a:solidFill>
                  </a:tcPr>
                </a:tc>
                <a:tc>
                  <a:txBody>
                    <a:bodyPr/>
                    <a:lstStyle/>
                    <a:p>
                      <a:pPr algn="ctr"/>
                      <a:r>
                        <a:rPr lang="en-GB" dirty="0"/>
                        <a:t>D</a:t>
                      </a:r>
                    </a:p>
                  </a:txBody>
                  <a:tcPr>
                    <a:solidFill>
                      <a:srgbClr val="DBD99A"/>
                    </a:solidFill>
                  </a:tcPr>
                </a:tc>
                <a:tc>
                  <a:txBody>
                    <a:bodyPr/>
                    <a:lstStyle/>
                    <a:p>
                      <a:pPr algn="ctr"/>
                      <a:r>
                        <a:rPr lang="en-GB" dirty="0"/>
                        <a:t>C</a:t>
                      </a:r>
                    </a:p>
                  </a:txBody>
                  <a:tcPr>
                    <a:solidFill>
                      <a:schemeClr val="tx2">
                        <a:lumMod val="60000"/>
                        <a:lumOff val="40000"/>
                      </a:schemeClr>
                    </a:solidFill>
                  </a:tcPr>
                </a:tc>
                <a:tc>
                  <a:txBody>
                    <a:bodyPr/>
                    <a:lstStyle/>
                    <a:p>
                      <a:pPr algn="ctr"/>
                      <a:r>
                        <a:rPr lang="en-GB" dirty="0"/>
                        <a:t>B</a:t>
                      </a:r>
                    </a:p>
                  </a:txBody>
                  <a:tcPr>
                    <a:solidFill>
                      <a:schemeClr val="bg2">
                        <a:lumMod val="40000"/>
                        <a:lumOff val="60000"/>
                      </a:schemeClr>
                    </a:solidFill>
                  </a:tcPr>
                </a:tc>
                <a:tc>
                  <a:txBody>
                    <a:bodyPr/>
                    <a:lstStyle/>
                    <a:p>
                      <a:pPr algn="ctr"/>
                      <a:r>
                        <a:rPr lang="en-GB" dirty="0"/>
                        <a:t>A</a:t>
                      </a:r>
                    </a:p>
                  </a:txBody>
                  <a:tcPr>
                    <a:solidFill>
                      <a:schemeClr val="bg2"/>
                    </a:solidFill>
                  </a:tcPr>
                </a:tc>
                <a:extLst>
                  <a:ext uri="{0D108BD9-81ED-4DB2-BD59-A6C34878D82A}">
                    <a16:rowId xmlns:a16="http://schemas.microsoft.com/office/drawing/2014/main" val="1364993261"/>
                  </a:ext>
                </a:extLst>
              </a:tr>
            </a:tbl>
          </a:graphicData>
        </a:graphic>
      </p:graphicFrame>
      <p:sp>
        <p:nvSpPr>
          <p:cNvPr id="4" name="Text Placeholder 3">
            <a:extLst>
              <a:ext uri="{FF2B5EF4-FFF2-40B4-BE49-F238E27FC236}">
                <a16:creationId xmlns:a16="http://schemas.microsoft.com/office/drawing/2014/main" id="{87453A6B-2D26-4FC7-8DD4-0833E5FE4771}"/>
              </a:ext>
            </a:extLst>
          </p:cNvPr>
          <p:cNvSpPr>
            <a:spLocks noGrp="1"/>
          </p:cNvSpPr>
          <p:nvPr>
            <p:ph type="body" sz="quarter" idx="43"/>
          </p:nvPr>
        </p:nvSpPr>
        <p:spPr/>
        <p:txBody>
          <a:bodyPr/>
          <a:lstStyle/>
          <a:p>
            <a:r>
              <a:rPr lang="en-GB"/>
              <a:t>AREF Sustainable Value Paper</a:t>
            </a:r>
            <a:endParaRPr lang="en-GB" dirty="0"/>
          </a:p>
        </p:txBody>
      </p:sp>
      <p:graphicFrame>
        <p:nvGraphicFramePr>
          <p:cNvPr id="6" name="Table 6">
            <a:extLst>
              <a:ext uri="{FF2B5EF4-FFF2-40B4-BE49-F238E27FC236}">
                <a16:creationId xmlns:a16="http://schemas.microsoft.com/office/drawing/2014/main" id="{5D5931BC-DA89-4FD5-A2AF-0E86898D4D9F}"/>
              </a:ext>
            </a:extLst>
          </p:cNvPr>
          <p:cNvGraphicFramePr>
            <a:graphicFrameLocks noGrp="1"/>
          </p:cNvGraphicFramePr>
          <p:nvPr/>
        </p:nvGraphicFramePr>
        <p:xfrm>
          <a:off x="2815167" y="4161366"/>
          <a:ext cx="8432803" cy="457200"/>
        </p:xfrm>
        <a:graphic>
          <a:graphicData uri="http://schemas.openxmlformats.org/drawingml/2006/table">
            <a:tbl>
              <a:tblPr firstRow="1" bandRow="1">
                <a:tableStyleId>{5C22544A-7EE6-4342-B048-85BDC9FD1C3A}</a:tableStyleId>
              </a:tblPr>
              <a:tblGrid>
                <a:gridCol w="5283200">
                  <a:extLst>
                    <a:ext uri="{9D8B030D-6E8A-4147-A177-3AD203B41FA5}">
                      <a16:colId xmlns:a16="http://schemas.microsoft.com/office/drawing/2014/main" val="762041980"/>
                    </a:ext>
                  </a:extLst>
                </a:gridCol>
                <a:gridCol w="2374900">
                  <a:extLst>
                    <a:ext uri="{9D8B030D-6E8A-4147-A177-3AD203B41FA5}">
                      <a16:colId xmlns:a16="http://schemas.microsoft.com/office/drawing/2014/main" val="1078384813"/>
                    </a:ext>
                  </a:extLst>
                </a:gridCol>
                <a:gridCol w="774703">
                  <a:extLst>
                    <a:ext uri="{9D8B030D-6E8A-4147-A177-3AD203B41FA5}">
                      <a16:colId xmlns:a16="http://schemas.microsoft.com/office/drawing/2014/main" val="1786737952"/>
                    </a:ext>
                  </a:extLst>
                </a:gridCol>
              </a:tblGrid>
              <a:tr h="370840">
                <a:tc>
                  <a:txBody>
                    <a:bodyPr/>
                    <a:lstStyle/>
                    <a:p>
                      <a:pPr algn="ctr"/>
                      <a:r>
                        <a:rPr lang="en-GB" dirty="0"/>
                        <a:t>Not Certified</a:t>
                      </a:r>
                    </a:p>
                  </a:txBody>
                  <a:tcPr anchor="ctr">
                    <a:solidFill>
                      <a:schemeClr val="accent5"/>
                    </a:solidFill>
                  </a:tcPr>
                </a:tc>
                <a:tc>
                  <a:txBody>
                    <a:bodyPr/>
                    <a:lstStyle/>
                    <a:p>
                      <a:pPr algn="ctr"/>
                      <a:r>
                        <a:rPr lang="en-GB" dirty="0"/>
                        <a:t>Certified</a:t>
                      </a:r>
                    </a:p>
                  </a:txBody>
                  <a:tcPr anchor="ctr">
                    <a:solidFill>
                      <a:schemeClr val="bg2">
                        <a:lumMod val="40000"/>
                        <a:lumOff val="60000"/>
                      </a:schemeClr>
                    </a:solidFill>
                  </a:tcPr>
                </a:tc>
                <a:tc>
                  <a:txBody>
                    <a:bodyPr/>
                    <a:lstStyle/>
                    <a:p>
                      <a:pPr algn="ctr"/>
                      <a:r>
                        <a:rPr lang="en-GB" sz="1200" dirty="0"/>
                        <a:t>Top Certified</a:t>
                      </a:r>
                    </a:p>
                  </a:txBody>
                  <a:tcPr anchor="ctr">
                    <a:solidFill>
                      <a:schemeClr val="bg2"/>
                    </a:solidFill>
                  </a:tcPr>
                </a:tc>
                <a:extLst>
                  <a:ext uri="{0D108BD9-81ED-4DB2-BD59-A6C34878D82A}">
                    <a16:rowId xmlns:a16="http://schemas.microsoft.com/office/drawing/2014/main" val="3969996134"/>
                  </a:ext>
                </a:extLst>
              </a:tr>
            </a:tbl>
          </a:graphicData>
        </a:graphic>
      </p:graphicFrame>
      <p:graphicFrame>
        <p:nvGraphicFramePr>
          <p:cNvPr id="7" name="Table 7">
            <a:extLst>
              <a:ext uri="{FF2B5EF4-FFF2-40B4-BE49-F238E27FC236}">
                <a16:creationId xmlns:a16="http://schemas.microsoft.com/office/drawing/2014/main" id="{8B27B796-8577-41D0-9BE6-2A6509677126}"/>
              </a:ext>
            </a:extLst>
          </p:cNvPr>
          <p:cNvGraphicFramePr>
            <a:graphicFrameLocks noGrp="1"/>
          </p:cNvGraphicFramePr>
          <p:nvPr/>
        </p:nvGraphicFramePr>
        <p:xfrm>
          <a:off x="673100" y="3266017"/>
          <a:ext cx="1972733" cy="2042583"/>
        </p:xfrm>
        <a:graphic>
          <a:graphicData uri="http://schemas.openxmlformats.org/drawingml/2006/table">
            <a:tbl>
              <a:tblPr firstRow="1" bandRow="1">
                <a:tableStyleId>{5C22544A-7EE6-4342-B048-85BDC9FD1C3A}</a:tableStyleId>
              </a:tblPr>
              <a:tblGrid>
                <a:gridCol w="1972733">
                  <a:extLst>
                    <a:ext uri="{9D8B030D-6E8A-4147-A177-3AD203B41FA5}">
                      <a16:colId xmlns:a16="http://schemas.microsoft.com/office/drawing/2014/main" val="1221756973"/>
                    </a:ext>
                  </a:extLst>
                </a:gridCol>
              </a:tblGrid>
              <a:tr h="680861">
                <a:tc>
                  <a:txBody>
                    <a:bodyPr/>
                    <a:lstStyle/>
                    <a:p>
                      <a:pPr algn="ctr"/>
                      <a:r>
                        <a:rPr lang="en-GB" b="0" dirty="0">
                          <a:solidFill>
                            <a:schemeClr val="tx1"/>
                          </a:solidFill>
                          <a:latin typeface="+mn-lt"/>
                        </a:rPr>
                        <a:t>Performance Based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555553"/>
                  </a:ext>
                </a:extLst>
              </a:tr>
              <a:tr h="680861">
                <a:tc>
                  <a:txBody>
                    <a:bodyPr/>
                    <a:lstStyle/>
                    <a:p>
                      <a:pPr algn="ctr"/>
                      <a:r>
                        <a:rPr lang="en-GB" b="0" dirty="0">
                          <a:solidFill>
                            <a:schemeClr val="tx1"/>
                          </a:solidFill>
                          <a:latin typeface="+mn-lt"/>
                        </a:rPr>
                        <a:t>Feature Based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6520169"/>
                  </a:ext>
                </a:extLst>
              </a:tr>
              <a:tr h="680861">
                <a:tc>
                  <a:txBody>
                    <a:bodyPr/>
                    <a:lstStyle/>
                    <a:p>
                      <a:pPr algn="ctr"/>
                      <a:r>
                        <a:rPr lang="en-GB" b="0" dirty="0">
                          <a:solidFill>
                            <a:schemeClr val="tx1"/>
                          </a:solidFill>
                          <a:latin typeface="+mn-lt"/>
                        </a:rPr>
                        <a:t>Regulation Based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0414903"/>
                  </a:ext>
                </a:extLst>
              </a:tr>
            </a:tbl>
          </a:graphicData>
        </a:graphic>
      </p:graphicFrame>
      <p:sp>
        <p:nvSpPr>
          <p:cNvPr id="8" name="TextBox 7">
            <a:extLst>
              <a:ext uri="{FF2B5EF4-FFF2-40B4-BE49-F238E27FC236}">
                <a16:creationId xmlns:a16="http://schemas.microsoft.com/office/drawing/2014/main" id="{8B0AFEFC-F255-4259-8A35-69776DF918A0}"/>
              </a:ext>
            </a:extLst>
          </p:cNvPr>
          <p:cNvSpPr txBox="1"/>
          <p:nvPr/>
        </p:nvSpPr>
        <p:spPr>
          <a:xfrm>
            <a:off x="3042709" y="3376340"/>
            <a:ext cx="8094664" cy="430887"/>
          </a:xfrm>
          <a:prstGeom prst="rect">
            <a:avLst/>
          </a:prstGeom>
        </p:spPr>
        <p:txBody>
          <a:bodyPr vert="horz" lIns="0" tIns="0" rIns="72000" bIns="0" rtlCol="0">
            <a:noAutofit/>
          </a:bodyPr>
          <a:lstStyle>
            <a:lvl1pPr lvl="0"/>
            <a:lvl2pPr lvl="1"/>
            <a:lvl3pPr lvl="2"/>
            <a:lvl4pPr lvl="3"/>
            <a:lvl5pPr lvl="4"/>
            <a:lvl6pPr lvl="5"/>
            <a:lvl7pPr lvl="6"/>
            <a:lvl8pPr lvl="7"/>
            <a:lvl9pPr lvl="8"/>
          </a:lstStyle>
          <a:p>
            <a:pPr marL="0" marR="0" lvl="2" indent="0" algn="r" defTabSz="914400" eaLnBrk="1" fontAlgn="auto" latinLnBrk="0" hangingPunct="1">
              <a:lnSpc>
                <a:spcPct val="100000"/>
              </a:lnSpc>
              <a:spcBef>
                <a:spcPts val="300"/>
              </a:spcBef>
              <a:spcAft>
                <a:spcPts val="3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Lacking market comparables, common tools and evidence of the specific impacts on value.</a:t>
            </a:r>
          </a:p>
          <a:p>
            <a:pPr marL="0" marR="0" lvl="2" indent="0" algn="r" defTabSz="914400" eaLnBrk="1" fontAlgn="auto" latinLnBrk="0" hangingPunct="1">
              <a:lnSpc>
                <a:spcPct val="100000"/>
              </a:lnSpc>
              <a:spcBef>
                <a:spcPts val="300"/>
              </a:spcBef>
              <a:spcAft>
                <a:spcPts val="3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Solution: NABERS and/or MEES Performance Rating with a volume of market trading</a:t>
            </a:r>
          </a:p>
        </p:txBody>
      </p:sp>
      <p:sp>
        <p:nvSpPr>
          <p:cNvPr id="9" name="Arrow: Right 8">
            <a:extLst>
              <a:ext uri="{FF2B5EF4-FFF2-40B4-BE49-F238E27FC236}">
                <a16:creationId xmlns:a16="http://schemas.microsoft.com/office/drawing/2014/main" id="{AF6280BB-7270-42BE-AAC7-55733F639044}"/>
              </a:ext>
            </a:extLst>
          </p:cNvPr>
          <p:cNvSpPr/>
          <p:nvPr/>
        </p:nvSpPr>
        <p:spPr>
          <a:xfrm>
            <a:off x="7632700" y="5359820"/>
            <a:ext cx="3576639" cy="719246"/>
          </a:xfrm>
          <a:prstGeom prst="rightArrow">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2200" b="0" i="0" u="none" strike="noStrike" kern="0" cap="none" spc="0" normalizeH="0" baseline="0" noProof="0" dirty="0">
                <a:ln>
                  <a:noFill/>
                </a:ln>
                <a:solidFill>
                  <a:srgbClr val="FFFFFF"/>
                </a:solidFill>
                <a:effectLst/>
                <a:uLnTx/>
                <a:uFillTx/>
                <a:latin typeface="Calibre"/>
                <a:ea typeface="+mn-ea"/>
                <a:cs typeface="+mn-cs"/>
              </a:rPr>
              <a:t>Evidenced Market Demand</a:t>
            </a:r>
          </a:p>
        </p:txBody>
      </p:sp>
      <p:sp>
        <p:nvSpPr>
          <p:cNvPr id="10" name="Arrow: Left 9">
            <a:extLst>
              <a:ext uri="{FF2B5EF4-FFF2-40B4-BE49-F238E27FC236}">
                <a16:creationId xmlns:a16="http://schemas.microsoft.com/office/drawing/2014/main" id="{0014ED9F-C3E8-4460-92E6-DFE834C3B4EC}"/>
              </a:ext>
            </a:extLst>
          </p:cNvPr>
          <p:cNvSpPr/>
          <p:nvPr/>
        </p:nvSpPr>
        <p:spPr>
          <a:xfrm>
            <a:off x="2819402" y="5385219"/>
            <a:ext cx="2421466" cy="639233"/>
          </a:xfrm>
          <a:prstGeom prst="leftArrow">
            <a:avLst/>
          </a:prstGeom>
          <a:solidFill>
            <a:srgbClr val="D27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GB" sz="2200" b="0" i="0" u="none" strike="noStrike" kern="0" cap="none" spc="0" normalizeH="0" baseline="0" noProof="0" dirty="0">
                <a:ln>
                  <a:noFill/>
                </a:ln>
                <a:solidFill>
                  <a:srgbClr val="FFFFFF"/>
                </a:solidFill>
                <a:effectLst/>
                <a:uLnTx/>
                <a:uFillTx/>
                <a:latin typeface="Calibre"/>
                <a:ea typeface="+mn-ea"/>
                <a:cs typeface="+mn-cs"/>
              </a:rPr>
              <a:t>Capex Required</a:t>
            </a:r>
          </a:p>
        </p:txBody>
      </p:sp>
    </p:spTree>
    <p:extLst>
      <p:ext uri="{BB962C8B-B14F-4D97-AF65-F5344CB8AC3E}">
        <p14:creationId xmlns:p14="http://schemas.microsoft.com/office/powerpoint/2010/main" val="126215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C56239-BD88-321C-7C2F-00198C2A8FF2}"/>
              </a:ext>
            </a:extLst>
          </p:cNvPr>
          <p:cNvSpPr>
            <a:spLocks noGrp="1"/>
          </p:cNvSpPr>
          <p:nvPr>
            <p:ph type="body" sz="quarter" idx="11"/>
          </p:nvPr>
        </p:nvSpPr>
        <p:spPr/>
        <p:txBody>
          <a:bodyPr/>
          <a:lstStyle/>
          <a:p>
            <a:endParaRPr lang="en-GB"/>
          </a:p>
        </p:txBody>
      </p:sp>
      <p:sp>
        <p:nvSpPr>
          <p:cNvPr id="5" name="Title 4">
            <a:extLst>
              <a:ext uri="{FF2B5EF4-FFF2-40B4-BE49-F238E27FC236}">
                <a16:creationId xmlns:a16="http://schemas.microsoft.com/office/drawing/2014/main" id="{C35ED19E-2732-DF00-0A91-4DCA2E9F2292}"/>
              </a:ext>
            </a:extLst>
          </p:cNvPr>
          <p:cNvSpPr>
            <a:spLocks noGrp="1"/>
          </p:cNvSpPr>
          <p:nvPr>
            <p:ph type="title"/>
          </p:nvPr>
        </p:nvSpPr>
        <p:spPr/>
        <p:txBody>
          <a:bodyPr/>
          <a:lstStyle/>
          <a:p>
            <a:r>
              <a:rPr lang="en-GB" dirty="0"/>
              <a:t>Key Metrics Recommended</a:t>
            </a:r>
          </a:p>
        </p:txBody>
      </p:sp>
      <p:sp>
        <p:nvSpPr>
          <p:cNvPr id="4" name="Text Placeholder 3">
            <a:extLst>
              <a:ext uri="{FF2B5EF4-FFF2-40B4-BE49-F238E27FC236}">
                <a16:creationId xmlns:a16="http://schemas.microsoft.com/office/drawing/2014/main" id="{A2BCEE2C-18FD-81A9-9813-B935025D2187}"/>
              </a:ext>
            </a:extLst>
          </p:cNvPr>
          <p:cNvSpPr>
            <a:spLocks noGrp="1"/>
          </p:cNvSpPr>
          <p:nvPr>
            <p:ph type="body" sz="quarter" idx="10"/>
          </p:nvPr>
        </p:nvSpPr>
        <p:spPr/>
        <p:txBody>
          <a:bodyPr/>
          <a:lstStyle/>
          <a:p>
            <a:r>
              <a:rPr lang="en-GB"/>
              <a:t>AREF Sustainable Value Paper</a:t>
            </a:r>
          </a:p>
        </p:txBody>
      </p:sp>
      <p:sp>
        <p:nvSpPr>
          <p:cNvPr id="7" name="Content Placeholder 6">
            <a:extLst>
              <a:ext uri="{FF2B5EF4-FFF2-40B4-BE49-F238E27FC236}">
                <a16:creationId xmlns:a16="http://schemas.microsoft.com/office/drawing/2014/main" id="{CE5B90B9-F599-00BE-C522-C98BCAA1F5B2}"/>
              </a:ext>
            </a:extLst>
          </p:cNvPr>
          <p:cNvSpPr>
            <a:spLocks noGrp="1"/>
          </p:cNvSpPr>
          <p:nvPr>
            <p:ph sz="quarter" idx="12"/>
          </p:nvPr>
        </p:nvSpPr>
        <p:spPr/>
        <p:txBody>
          <a:bodyPr/>
          <a:lstStyle/>
          <a:p>
            <a:pPr marL="342900" indent="-342900">
              <a:buFontTx/>
              <a:buChar char="-"/>
            </a:pPr>
            <a:r>
              <a:rPr lang="en-GB" dirty="0"/>
              <a:t>Exposure to compliance risks</a:t>
            </a:r>
          </a:p>
          <a:p>
            <a:pPr marL="342900" indent="-342900">
              <a:buFontTx/>
              <a:buChar char="-"/>
            </a:pPr>
            <a:r>
              <a:rPr lang="en-GB" dirty="0"/>
              <a:t>Basis for estimating Capex</a:t>
            </a:r>
          </a:p>
          <a:p>
            <a:pPr marL="342900" indent="-342900">
              <a:buFontTx/>
              <a:buChar char="-"/>
            </a:pPr>
            <a:r>
              <a:rPr lang="en-GB" dirty="0"/>
              <a:t>Single issue rating, more specific market signal</a:t>
            </a:r>
          </a:p>
        </p:txBody>
      </p:sp>
      <p:sp>
        <p:nvSpPr>
          <p:cNvPr id="8" name="Text Placeholder 7">
            <a:extLst>
              <a:ext uri="{FF2B5EF4-FFF2-40B4-BE49-F238E27FC236}">
                <a16:creationId xmlns:a16="http://schemas.microsoft.com/office/drawing/2014/main" id="{9459550F-D777-17B3-825D-B3DD00A82509}"/>
              </a:ext>
            </a:extLst>
          </p:cNvPr>
          <p:cNvSpPr>
            <a:spLocks noGrp="1"/>
          </p:cNvSpPr>
          <p:nvPr>
            <p:ph type="body" sz="quarter" idx="13"/>
          </p:nvPr>
        </p:nvSpPr>
        <p:spPr/>
        <p:txBody>
          <a:bodyPr/>
          <a:lstStyle/>
          <a:p>
            <a:r>
              <a:rPr lang="en-GB" dirty="0"/>
              <a:t>EPCs</a:t>
            </a:r>
          </a:p>
        </p:txBody>
      </p:sp>
      <p:sp>
        <p:nvSpPr>
          <p:cNvPr id="9" name="Content Placeholder 8">
            <a:extLst>
              <a:ext uri="{FF2B5EF4-FFF2-40B4-BE49-F238E27FC236}">
                <a16:creationId xmlns:a16="http://schemas.microsoft.com/office/drawing/2014/main" id="{2AEECA7B-DFA1-C481-40C6-0AC54C0CE651}"/>
              </a:ext>
            </a:extLst>
          </p:cNvPr>
          <p:cNvSpPr>
            <a:spLocks noGrp="1"/>
          </p:cNvSpPr>
          <p:nvPr>
            <p:ph sz="quarter" idx="14"/>
          </p:nvPr>
        </p:nvSpPr>
        <p:spPr/>
        <p:txBody>
          <a:bodyPr/>
          <a:lstStyle/>
          <a:p>
            <a:pPr marL="342900" indent="-342900">
              <a:buFontTx/>
              <a:buChar char="-"/>
            </a:pPr>
            <a:r>
              <a:rPr lang="en-GB" dirty="0"/>
              <a:t>Alignment with requirements</a:t>
            </a:r>
          </a:p>
          <a:p>
            <a:pPr marL="342900" indent="-342900">
              <a:buFontTx/>
              <a:buChar char="-"/>
            </a:pPr>
            <a:r>
              <a:rPr lang="en-GB" dirty="0"/>
              <a:t>Market differentiation</a:t>
            </a:r>
          </a:p>
          <a:p>
            <a:pPr marL="342900" indent="-342900">
              <a:buFontTx/>
              <a:buChar char="-"/>
            </a:pPr>
            <a:r>
              <a:rPr lang="en-GB" dirty="0"/>
              <a:t>Historically the basis for premiums</a:t>
            </a:r>
          </a:p>
        </p:txBody>
      </p:sp>
      <p:sp>
        <p:nvSpPr>
          <p:cNvPr id="10" name="Text Placeholder 9">
            <a:extLst>
              <a:ext uri="{FF2B5EF4-FFF2-40B4-BE49-F238E27FC236}">
                <a16:creationId xmlns:a16="http://schemas.microsoft.com/office/drawing/2014/main" id="{7C1C3C0F-43E1-DD15-8A47-1F33C629DCC9}"/>
              </a:ext>
            </a:extLst>
          </p:cNvPr>
          <p:cNvSpPr>
            <a:spLocks noGrp="1"/>
          </p:cNvSpPr>
          <p:nvPr>
            <p:ph type="body" sz="quarter" idx="15"/>
          </p:nvPr>
        </p:nvSpPr>
        <p:spPr/>
        <p:txBody>
          <a:bodyPr/>
          <a:lstStyle/>
          <a:p>
            <a:r>
              <a:rPr lang="en-GB" dirty="0"/>
              <a:t>Green Certificates</a:t>
            </a:r>
          </a:p>
        </p:txBody>
      </p:sp>
      <p:sp>
        <p:nvSpPr>
          <p:cNvPr id="11" name="Content Placeholder 10">
            <a:extLst>
              <a:ext uri="{FF2B5EF4-FFF2-40B4-BE49-F238E27FC236}">
                <a16:creationId xmlns:a16="http://schemas.microsoft.com/office/drawing/2014/main" id="{A7D8EB6D-DCEF-DE8B-F617-769F5A812A84}"/>
              </a:ext>
            </a:extLst>
          </p:cNvPr>
          <p:cNvSpPr>
            <a:spLocks noGrp="1"/>
          </p:cNvSpPr>
          <p:nvPr>
            <p:ph sz="quarter" idx="16"/>
          </p:nvPr>
        </p:nvSpPr>
        <p:spPr/>
        <p:txBody>
          <a:bodyPr/>
          <a:lstStyle/>
          <a:p>
            <a:pPr marL="342900" indent="-342900">
              <a:buFontTx/>
              <a:buChar char="-"/>
            </a:pPr>
            <a:r>
              <a:rPr lang="en-GB" dirty="0"/>
              <a:t>Typically flood risk</a:t>
            </a:r>
          </a:p>
          <a:p>
            <a:pPr marL="342900" indent="-342900">
              <a:buFontTx/>
              <a:buChar char="-"/>
            </a:pPr>
            <a:r>
              <a:rPr lang="en-GB" dirty="0"/>
              <a:t>Today’s risk rather than forecast</a:t>
            </a:r>
          </a:p>
          <a:p>
            <a:pPr marL="342900" indent="-342900">
              <a:buFontTx/>
              <a:buChar char="-"/>
            </a:pPr>
            <a:r>
              <a:rPr lang="en-GB" dirty="0"/>
              <a:t>Better understanding of defences or mitigation</a:t>
            </a:r>
          </a:p>
        </p:txBody>
      </p:sp>
      <p:sp>
        <p:nvSpPr>
          <p:cNvPr id="12" name="Text Placeholder 11">
            <a:extLst>
              <a:ext uri="{FF2B5EF4-FFF2-40B4-BE49-F238E27FC236}">
                <a16:creationId xmlns:a16="http://schemas.microsoft.com/office/drawing/2014/main" id="{FDC9DBCB-ABE1-2B91-4B17-B13848F736C5}"/>
              </a:ext>
            </a:extLst>
          </p:cNvPr>
          <p:cNvSpPr>
            <a:spLocks noGrp="1"/>
          </p:cNvSpPr>
          <p:nvPr>
            <p:ph type="body" sz="quarter" idx="17"/>
          </p:nvPr>
        </p:nvSpPr>
        <p:spPr/>
        <p:txBody>
          <a:bodyPr/>
          <a:lstStyle/>
          <a:p>
            <a:r>
              <a:rPr lang="en-GB" dirty="0"/>
              <a:t>Localised physical risk</a:t>
            </a:r>
          </a:p>
        </p:txBody>
      </p:sp>
    </p:spTree>
    <p:extLst>
      <p:ext uri="{BB962C8B-B14F-4D97-AF65-F5344CB8AC3E}">
        <p14:creationId xmlns:p14="http://schemas.microsoft.com/office/powerpoint/2010/main" val="345705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3089275"/>
            <a:ext cx="12192000" cy="2268416"/>
          </a:xfrm>
          <a:prstGeom prst="rect">
            <a:avLst/>
          </a:prstGeom>
          <a:solidFill>
            <a:schemeClr val="bg1">
              <a:lumMod val="95000"/>
              <a:alpha val="26000"/>
            </a:schemeClr>
          </a:solid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3200" b="1" dirty="0">
                <a:solidFill>
                  <a:srgbClr val="000000"/>
                </a:solidFill>
                <a:latin typeface="Trebuchet MS" panose="020B0603020202020204" pitchFamily="34" charset="0"/>
                <a:ea typeface="ＭＳ 明朝"/>
              </a:rPr>
              <a:t>Panel Discussion &amp; Q&amp;A</a:t>
            </a:r>
          </a:p>
        </p:txBody>
      </p:sp>
      <p:sp>
        <p:nvSpPr>
          <p:cNvPr id="5" name="TextBox 4">
            <a:extLst>
              <a:ext uri="{FF2B5EF4-FFF2-40B4-BE49-F238E27FC236}">
                <a16:creationId xmlns:a16="http://schemas.microsoft.com/office/drawing/2014/main" id="{8AD434D2-EE12-5C14-0F63-B9A6AFF21497}"/>
              </a:ext>
            </a:extLst>
          </p:cNvPr>
          <p:cNvSpPr txBox="1"/>
          <p:nvPr/>
        </p:nvSpPr>
        <p:spPr>
          <a:xfrm>
            <a:off x="340995" y="4647739"/>
            <a:ext cx="11643359" cy="461665"/>
          </a:xfrm>
          <a:prstGeom prst="rect">
            <a:avLst/>
          </a:prstGeom>
          <a:noFill/>
        </p:spPr>
        <p:txBody>
          <a:bodyPr wrap="square" rtlCol="0">
            <a:spAutoFit/>
          </a:bodyPr>
          <a:lstStyle/>
          <a:p>
            <a:pPr algn="ctr"/>
            <a:r>
              <a:rPr lang="en-GB" sz="2400" b="1" dirty="0">
                <a:solidFill>
                  <a:srgbClr val="5FBEB5"/>
                </a:solidFill>
              </a:rPr>
              <a:t>(To ask a question - please use the Q&amp;A panel to type your question to the Moderator) </a:t>
            </a:r>
          </a:p>
        </p:txBody>
      </p:sp>
      <p:pic>
        <p:nvPicPr>
          <p:cNvPr id="2" name="Picture 1" descr="A close-up of a light bulb&#10;&#10;Description automatically generated with medium confidence">
            <a:extLst>
              <a:ext uri="{FF2B5EF4-FFF2-40B4-BE49-F238E27FC236}">
                <a16:creationId xmlns:a16="http://schemas.microsoft.com/office/drawing/2014/main" id="{926146F1-E57F-003A-C32F-115F76D6DC57}"/>
              </a:ext>
            </a:extLst>
          </p:cNvPr>
          <p:cNvPicPr>
            <a:picLocks noChangeAspect="1"/>
          </p:cNvPicPr>
          <p:nvPr/>
        </p:nvPicPr>
        <p:blipFill>
          <a:blip r:embed="rId3"/>
          <a:stretch>
            <a:fillRect/>
          </a:stretch>
        </p:blipFill>
        <p:spPr>
          <a:xfrm>
            <a:off x="-40640" y="74344"/>
            <a:ext cx="12192000" cy="3251200"/>
          </a:xfrm>
          <a:prstGeom prst="rect">
            <a:avLst/>
          </a:prstGeom>
        </p:spPr>
      </p:pic>
    </p:spTree>
    <p:extLst>
      <p:ext uri="{BB962C8B-B14F-4D97-AF65-F5344CB8AC3E}">
        <p14:creationId xmlns:p14="http://schemas.microsoft.com/office/powerpoint/2010/main" val="117298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 y="3018155"/>
            <a:ext cx="12192000" cy="2268416"/>
          </a:xfrm>
          <a:prstGeom prst="rect">
            <a:avLst/>
          </a:prstGeom>
          <a:solidFill>
            <a:schemeClr val="bg1">
              <a:lumMod val="95000"/>
              <a:alpha val="26000"/>
            </a:schemeClr>
          </a:solidFill>
          <a:ln>
            <a:noFill/>
          </a:ln>
          <a:extLst>
            <a:ext uri="{FAA26D3D-D897-4be2-8F04-BA451C77F1D7}">
              <ma14:placeholderFlag xmlns="" xmlns:ma14="http://schemas.microsoft.com/office/mac/drawingml/2011/main"/>
            </a:ext>
          </a:extLst>
        </p:spPr>
        <p:txBody>
          <a:bodyPr rot="0" vert="horz" wrap="square" lIns="91440" tIns="45720" rIns="91440" bIns="45720" anchor="ctr" anchorCtr="0" upright="1">
            <a:noAutofit/>
          </a:bodyPr>
          <a:lstStyle/>
          <a:p>
            <a:pPr algn="ctr"/>
            <a:r>
              <a:rPr lang="en-GB" sz="3200" b="1" dirty="0">
                <a:solidFill>
                  <a:srgbClr val="000000"/>
                </a:solidFill>
                <a:latin typeface="Trebuchet MS" panose="020B0603020202020204" pitchFamily="34" charset="0"/>
                <a:ea typeface="ＭＳ 明朝"/>
              </a:rPr>
              <a:t>Thank you for joining us</a:t>
            </a:r>
          </a:p>
        </p:txBody>
      </p:sp>
      <p:sp>
        <p:nvSpPr>
          <p:cNvPr id="5" name="TextBox 4">
            <a:extLst>
              <a:ext uri="{FF2B5EF4-FFF2-40B4-BE49-F238E27FC236}">
                <a16:creationId xmlns:a16="http://schemas.microsoft.com/office/drawing/2014/main" id="{8AD434D2-EE12-5C14-0F63-B9A6AFF21497}"/>
              </a:ext>
            </a:extLst>
          </p:cNvPr>
          <p:cNvSpPr txBox="1"/>
          <p:nvPr/>
        </p:nvSpPr>
        <p:spPr>
          <a:xfrm>
            <a:off x="1394777" y="4749339"/>
            <a:ext cx="9402445" cy="830997"/>
          </a:xfrm>
          <a:prstGeom prst="rect">
            <a:avLst/>
          </a:prstGeom>
          <a:noFill/>
        </p:spPr>
        <p:txBody>
          <a:bodyPr wrap="square" rtlCol="0">
            <a:spAutoFit/>
          </a:bodyPr>
          <a:lstStyle/>
          <a:p>
            <a:pPr algn="ctr"/>
            <a:r>
              <a:rPr lang="en-GB" sz="2400" b="1" dirty="0">
                <a:solidFill>
                  <a:srgbClr val="5FBEB5"/>
                </a:solidFill>
              </a:rPr>
              <a:t>The recording and slides will be available on the AREF website and emailed to members later today </a:t>
            </a:r>
          </a:p>
        </p:txBody>
      </p:sp>
      <p:pic>
        <p:nvPicPr>
          <p:cNvPr id="2" name="Picture 1" descr="A close-up of a light bulb&#10;&#10;Description automatically generated with medium confidence">
            <a:extLst>
              <a:ext uri="{FF2B5EF4-FFF2-40B4-BE49-F238E27FC236}">
                <a16:creationId xmlns:a16="http://schemas.microsoft.com/office/drawing/2014/main" id="{5347011D-A966-DAB5-A002-FD27B03F2503}"/>
              </a:ext>
            </a:extLst>
          </p:cNvPr>
          <p:cNvPicPr>
            <a:picLocks noChangeAspect="1"/>
          </p:cNvPicPr>
          <p:nvPr/>
        </p:nvPicPr>
        <p:blipFill>
          <a:blip r:embed="rId3"/>
          <a:stretch>
            <a:fillRect/>
          </a:stretch>
        </p:blipFill>
        <p:spPr>
          <a:xfrm>
            <a:off x="-40640" y="74344"/>
            <a:ext cx="12192000" cy="3251200"/>
          </a:xfrm>
          <a:prstGeom prst="rect">
            <a:avLst/>
          </a:prstGeom>
        </p:spPr>
      </p:pic>
    </p:spTree>
    <p:extLst>
      <p:ext uri="{BB962C8B-B14F-4D97-AF65-F5344CB8AC3E}">
        <p14:creationId xmlns:p14="http://schemas.microsoft.com/office/powerpoint/2010/main" val="424134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83DAAB0-CA06-4E70-B113-835815FFF030}"/>
              </a:ext>
            </a:extLst>
          </p:cNvPr>
          <p:cNvSpPr>
            <a:spLocks noGrp="1"/>
          </p:cNvSpPr>
          <p:nvPr>
            <p:ph sz="quarter" idx="62"/>
          </p:nvPr>
        </p:nvSpPr>
        <p:spPr/>
        <p:txBody>
          <a:bodyPr/>
          <a:lstStyle/>
          <a:p>
            <a:endParaRPr lang="en-GB" dirty="0"/>
          </a:p>
        </p:txBody>
      </p:sp>
      <p:sp>
        <p:nvSpPr>
          <p:cNvPr id="11" name="Content Placeholder 10">
            <a:extLst>
              <a:ext uri="{FF2B5EF4-FFF2-40B4-BE49-F238E27FC236}">
                <a16:creationId xmlns:a16="http://schemas.microsoft.com/office/drawing/2014/main" id="{92A6F495-83C2-4785-9D09-31BB639E20FD}"/>
              </a:ext>
            </a:extLst>
          </p:cNvPr>
          <p:cNvSpPr>
            <a:spLocks noGrp="1"/>
          </p:cNvSpPr>
          <p:nvPr>
            <p:ph sz="quarter" idx="61"/>
          </p:nvPr>
        </p:nvSpPr>
        <p:spPr/>
        <p:txBody>
          <a:bodyPr/>
          <a:lstStyle/>
          <a:p>
            <a:endParaRPr lang="en-GB" dirty="0"/>
          </a:p>
        </p:txBody>
      </p:sp>
      <p:sp>
        <p:nvSpPr>
          <p:cNvPr id="10" name="Content Placeholder 9">
            <a:extLst>
              <a:ext uri="{FF2B5EF4-FFF2-40B4-BE49-F238E27FC236}">
                <a16:creationId xmlns:a16="http://schemas.microsoft.com/office/drawing/2014/main" id="{B3EF9DE8-78B5-4E86-9467-688B9B636FEC}"/>
              </a:ext>
            </a:extLst>
          </p:cNvPr>
          <p:cNvSpPr>
            <a:spLocks noGrp="1"/>
          </p:cNvSpPr>
          <p:nvPr>
            <p:ph sz="quarter" idx="60"/>
          </p:nvPr>
        </p:nvSpPr>
        <p:spPr/>
        <p:txBody>
          <a:bodyPr/>
          <a:lstStyle/>
          <a:p>
            <a:endParaRPr lang="en-GB" dirty="0"/>
          </a:p>
        </p:txBody>
      </p:sp>
      <p:sp>
        <p:nvSpPr>
          <p:cNvPr id="9" name="Content Placeholder 8">
            <a:extLst>
              <a:ext uri="{FF2B5EF4-FFF2-40B4-BE49-F238E27FC236}">
                <a16:creationId xmlns:a16="http://schemas.microsoft.com/office/drawing/2014/main" id="{D912B1E0-330D-4B33-A347-91B738EF2D46}"/>
              </a:ext>
            </a:extLst>
          </p:cNvPr>
          <p:cNvSpPr>
            <a:spLocks noGrp="1"/>
          </p:cNvSpPr>
          <p:nvPr>
            <p:ph sz="quarter" idx="59"/>
          </p:nvPr>
        </p:nvSpPr>
        <p:spPr/>
        <p:txBody>
          <a:bodyPr/>
          <a:lstStyle/>
          <a:p>
            <a:endParaRPr lang="en-GB" dirty="0"/>
          </a:p>
        </p:txBody>
      </p:sp>
      <p:sp>
        <p:nvSpPr>
          <p:cNvPr id="8" name="Content Placeholder 7">
            <a:extLst>
              <a:ext uri="{FF2B5EF4-FFF2-40B4-BE49-F238E27FC236}">
                <a16:creationId xmlns:a16="http://schemas.microsoft.com/office/drawing/2014/main" id="{194A1A0E-DABB-4B40-86C0-CD1A2FABC78E}"/>
              </a:ext>
            </a:extLst>
          </p:cNvPr>
          <p:cNvSpPr>
            <a:spLocks noGrp="1"/>
          </p:cNvSpPr>
          <p:nvPr>
            <p:ph sz="quarter" idx="58"/>
          </p:nvPr>
        </p:nvSpPr>
        <p:spPr/>
        <p:txBody>
          <a:bodyPr/>
          <a:lstStyle/>
          <a:p>
            <a:endParaRPr lang="en-GB" dirty="0"/>
          </a:p>
        </p:txBody>
      </p:sp>
      <p:sp>
        <p:nvSpPr>
          <p:cNvPr id="7" name="Content Placeholder 6">
            <a:extLst>
              <a:ext uri="{FF2B5EF4-FFF2-40B4-BE49-F238E27FC236}">
                <a16:creationId xmlns:a16="http://schemas.microsoft.com/office/drawing/2014/main" id="{CAFA94C5-211C-4635-B0E2-8F6A31785835}"/>
              </a:ext>
            </a:extLst>
          </p:cNvPr>
          <p:cNvSpPr>
            <a:spLocks noGrp="1"/>
          </p:cNvSpPr>
          <p:nvPr>
            <p:ph sz="quarter" idx="57"/>
          </p:nvPr>
        </p:nvSpPr>
        <p:spPr/>
        <p:txBody>
          <a:bodyPr/>
          <a:lstStyle/>
          <a:p>
            <a:r>
              <a:rPr lang="en-GB" dirty="0"/>
              <a:t>Saba Nayab</a:t>
            </a:r>
          </a:p>
          <a:p>
            <a:r>
              <a:rPr lang="en-GB" dirty="0"/>
              <a:t>Director</a:t>
            </a:r>
          </a:p>
          <a:p>
            <a:r>
              <a:rPr lang="en-GB" dirty="0"/>
              <a:t>saba.nayab@cbre.com</a:t>
            </a:r>
          </a:p>
        </p:txBody>
      </p:sp>
      <p:sp>
        <p:nvSpPr>
          <p:cNvPr id="6" name="Content Placeholder 5">
            <a:extLst>
              <a:ext uri="{FF2B5EF4-FFF2-40B4-BE49-F238E27FC236}">
                <a16:creationId xmlns:a16="http://schemas.microsoft.com/office/drawing/2014/main" id="{823FCA37-3A1D-4726-8101-DB1BDF6A42F3}"/>
              </a:ext>
            </a:extLst>
          </p:cNvPr>
          <p:cNvSpPr>
            <a:spLocks noGrp="1"/>
          </p:cNvSpPr>
          <p:nvPr>
            <p:ph sz="quarter" idx="56"/>
          </p:nvPr>
        </p:nvSpPr>
        <p:spPr/>
        <p:txBody>
          <a:bodyPr/>
          <a:lstStyle/>
          <a:p>
            <a:r>
              <a:rPr lang="en-GB" dirty="0"/>
              <a:t>Sam Carson</a:t>
            </a:r>
          </a:p>
          <a:p>
            <a:r>
              <a:rPr lang="en-GB" dirty="0"/>
              <a:t>Senior Director</a:t>
            </a:r>
          </a:p>
          <a:p>
            <a:r>
              <a:rPr lang="en-GB" dirty="0"/>
              <a:t>Head of Sustainability, Valuations Advisory</a:t>
            </a:r>
          </a:p>
          <a:p>
            <a:r>
              <a:rPr lang="en-GB" dirty="0"/>
              <a:t>sam.carson@cbre.com</a:t>
            </a:r>
          </a:p>
        </p:txBody>
      </p:sp>
      <p:sp>
        <p:nvSpPr>
          <p:cNvPr id="13" name="Text Placeholder 12">
            <a:extLst>
              <a:ext uri="{FF2B5EF4-FFF2-40B4-BE49-F238E27FC236}">
                <a16:creationId xmlns:a16="http://schemas.microsoft.com/office/drawing/2014/main" id="{0A8EED69-EAFF-4BBF-A5C3-9D706D9FDE8C}"/>
              </a:ext>
            </a:extLst>
          </p:cNvPr>
          <p:cNvSpPr>
            <a:spLocks noGrp="1"/>
          </p:cNvSpPr>
          <p:nvPr>
            <p:ph type="body" sz="quarter" idx="63"/>
          </p:nvPr>
        </p:nvSpPr>
        <p:spPr/>
        <p:txBody>
          <a:bodyPr/>
          <a:lstStyle/>
          <a:p>
            <a:endParaRPr lang="en-GB" dirty="0"/>
          </a:p>
        </p:txBody>
      </p:sp>
    </p:spTree>
    <p:extLst>
      <p:ext uri="{BB962C8B-B14F-4D97-AF65-F5344CB8AC3E}">
        <p14:creationId xmlns:p14="http://schemas.microsoft.com/office/powerpoint/2010/main" val="8619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93129" y="4690959"/>
            <a:ext cx="12578256" cy="1949906"/>
          </a:xfrm>
          <a:prstGeom prst="rect">
            <a:avLst/>
          </a:prstGeom>
          <a:solidFill>
            <a:schemeClr val="bg1">
              <a:lumMod val="95000"/>
              <a:alpha val="26000"/>
            </a:schemeClr>
          </a:solidFill>
          <a:ln>
            <a:noFill/>
          </a:ln>
          <a:extLst>
            <a:ext uri="{FAA26D3D-D897-4be2-8F04-BA451C77F1D7}">
              <ma14:placeholderFlag xmlns="" xmlns:ma14="http://schemas.microsoft.com/office/mac/drawingml/2011/main"/>
            </a:ext>
          </a:extLst>
        </p:spPr>
        <p:txBody>
          <a:bodyPr rot="0" vert="horz" wrap="square" lIns="91440" tIns="45720" rIns="91440" bIns="45720" anchor="ctr" anchorCtr="0" upright="1">
            <a:noAutofit/>
          </a:bodyPr>
          <a:lstStyle/>
          <a:p>
            <a:pPr algn="ctr"/>
            <a:r>
              <a:rPr lang="en-GB" sz="3200" b="1" dirty="0">
                <a:solidFill>
                  <a:srgbClr val="000000"/>
                </a:solidFill>
                <a:latin typeface="Trebuchet MS" panose="020B0603020202020204" pitchFamily="34" charset="0"/>
                <a:ea typeface="ＭＳ 明朝"/>
              </a:rPr>
              <a:t>Moderator</a:t>
            </a:r>
          </a:p>
          <a:p>
            <a:pPr algn="ctr"/>
            <a:r>
              <a:rPr lang="en-GB" sz="2400" b="1" dirty="0">
                <a:solidFill>
                  <a:srgbClr val="5FBEB5"/>
                </a:solidFill>
                <a:latin typeface="Trebuchet MS" panose="020B0603020202020204" pitchFamily="34" charset="0"/>
                <a:ea typeface="ＭＳ 明朝"/>
              </a:rPr>
              <a:t>Sam Carson</a:t>
            </a:r>
            <a:br>
              <a:rPr lang="en-GB" sz="2400" b="1" dirty="0">
                <a:solidFill>
                  <a:srgbClr val="5FBEB5"/>
                </a:solidFill>
                <a:latin typeface="Trebuchet MS" panose="020B0603020202020204" pitchFamily="34" charset="0"/>
                <a:ea typeface="ＭＳ 明朝"/>
              </a:rPr>
            </a:br>
            <a:r>
              <a:rPr lang="en-GB" sz="2400" b="1" dirty="0">
                <a:solidFill>
                  <a:srgbClr val="5FBEB5"/>
                </a:solidFill>
                <a:latin typeface="Trebuchet MS" panose="020B0603020202020204" pitchFamily="34" charset="0"/>
                <a:ea typeface="ＭＳ 明朝"/>
              </a:rPr>
              <a:t>Head of Sustainability - Valuations &amp; Advisory Services Team</a:t>
            </a:r>
          </a:p>
          <a:p>
            <a:pPr algn="ctr"/>
            <a:r>
              <a:rPr lang="en-GB" sz="2400" b="1" dirty="0">
                <a:solidFill>
                  <a:srgbClr val="5FBEB5"/>
                </a:solidFill>
                <a:latin typeface="Trebuchet MS" panose="020B0603020202020204" pitchFamily="34" charset="0"/>
                <a:ea typeface="ＭＳ 明朝"/>
              </a:rPr>
              <a:t>CBRE UK</a:t>
            </a:r>
          </a:p>
        </p:txBody>
      </p:sp>
      <p:pic>
        <p:nvPicPr>
          <p:cNvPr id="3" name="Picture 2" descr="A picture containing human face, person, clothing, smile&#10;&#10;Description automatically generated">
            <a:extLst>
              <a:ext uri="{FF2B5EF4-FFF2-40B4-BE49-F238E27FC236}">
                <a16:creationId xmlns:a16="http://schemas.microsoft.com/office/drawing/2014/main" id="{829EFA9A-2F9A-A33E-A717-AE567E9B4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6916" y="3157020"/>
            <a:ext cx="1358167" cy="1719779"/>
          </a:xfrm>
          <a:prstGeom prst="rect">
            <a:avLst/>
          </a:prstGeom>
        </p:spPr>
      </p:pic>
      <p:pic>
        <p:nvPicPr>
          <p:cNvPr id="6" name="Picture 5" descr="A close-up of a light bulb&#10;&#10;Description automatically generated with medium confidence">
            <a:extLst>
              <a:ext uri="{FF2B5EF4-FFF2-40B4-BE49-F238E27FC236}">
                <a16:creationId xmlns:a16="http://schemas.microsoft.com/office/drawing/2014/main" id="{21066895-2DA8-877E-9122-B7774AB9A7FE}"/>
              </a:ext>
            </a:extLst>
          </p:cNvPr>
          <p:cNvPicPr>
            <a:picLocks noChangeAspect="1"/>
          </p:cNvPicPr>
          <p:nvPr/>
        </p:nvPicPr>
        <p:blipFill>
          <a:blip r:embed="rId4"/>
          <a:stretch>
            <a:fillRect/>
          </a:stretch>
        </p:blipFill>
        <p:spPr>
          <a:xfrm>
            <a:off x="-40640" y="74344"/>
            <a:ext cx="12192000" cy="3251200"/>
          </a:xfrm>
          <a:prstGeom prst="rect">
            <a:avLst/>
          </a:prstGeom>
        </p:spPr>
      </p:pic>
    </p:spTree>
    <p:extLst>
      <p:ext uri="{BB962C8B-B14F-4D97-AF65-F5344CB8AC3E}">
        <p14:creationId xmlns:p14="http://schemas.microsoft.com/office/powerpoint/2010/main" val="317193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67" y="170811"/>
            <a:ext cx="10311853" cy="922395"/>
          </a:xfrm>
        </p:spPr>
        <p:txBody>
          <a:bodyPr>
            <a:normAutofit/>
          </a:bodyPr>
          <a:lstStyle/>
          <a:p>
            <a:r>
              <a:rPr lang="en-GB" sz="4400" b="1" dirty="0">
                <a:solidFill>
                  <a:srgbClr val="169FDB"/>
                </a:solidFill>
              </a:rPr>
              <a:t>Agenda</a:t>
            </a:r>
          </a:p>
        </p:txBody>
      </p:sp>
      <p:sp>
        <p:nvSpPr>
          <p:cNvPr id="3" name="TextBox 2"/>
          <p:cNvSpPr txBox="1"/>
          <p:nvPr/>
        </p:nvSpPr>
        <p:spPr>
          <a:xfrm>
            <a:off x="978161" y="1676725"/>
            <a:ext cx="10311853" cy="2486835"/>
          </a:xfrm>
          <a:prstGeom prst="rect">
            <a:avLst/>
          </a:prstGeom>
          <a:noFill/>
        </p:spPr>
        <p:txBody>
          <a:bodyPr wrap="square" rtlCol="0">
            <a:spAutoFit/>
          </a:bodyPr>
          <a:lstStyle/>
          <a:p>
            <a:pPr marL="1233488" indent="-1301750">
              <a:lnSpc>
                <a:spcPct val="107000"/>
              </a:lnSpc>
              <a:spcBef>
                <a:spcPts val="800"/>
              </a:spcBef>
              <a:spcAft>
                <a:spcPts val="600"/>
              </a:spcAft>
            </a:pPr>
            <a:r>
              <a:rPr lang="en-US" sz="2000" b="1" dirty="0">
                <a:solidFill>
                  <a:srgbClr val="002060"/>
                </a:solidFill>
                <a:latin typeface="Trebuchet MS" panose="020B0603020202020204" pitchFamily="34" charset="0"/>
              </a:rPr>
              <a:t>09.15</a:t>
            </a:r>
            <a:r>
              <a:rPr lang="en-US" sz="2000" b="1" dirty="0">
                <a:solidFill>
                  <a:srgbClr val="169FDB"/>
                </a:solidFill>
                <a:latin typeface="Trebuchet MS" panose="020B0603020202020204" pitchFamily="34" charset="0"/>
              </a:rPr>
              <a:t>	</a:t>
            </a:r>
            <a:r>
              <a:rPr lang="en-US" sz="2000" b="1" dirty="0">
                <a:solidFill>
                  <a:srgbClr val="002060"/>
                </a:solidFill>
                <a:latin typeface="Trebuchet MS" panose="020B0603020202020204" pitchFamily="34" charset="0"/>
              </a:rPr>
              <a:t>Introduction and report overview from </a:t>
            </a:r>
            <a:r>
              <a:rPr lang="en-GB" sz="2000" b="1" dirty="0">
                <a:solidFill>
                  <a:srgbClr val="169FDB"/>
                </a:solidFill>
                <a:latin typeface="Trebuchet MS" panose="020B0603020202020204" pitchFamily="34" charset="0"/>
              </a:rPr>
              <a:t>Sam Carson </a:t>
            </a:r>
            <a:endParaRPr lang="en-US" sz="2000" b="1" dirty="0">
              <a:solidFill>
                <a:srgbClr val="169FDB"/>
              </a:solidFill>
              <a:latin typeface="Trebuchet MS" panose="020B0603020202020204" pitchFamily="34" charset="0"/>
            </a:endParaRPr>
          </a:p>
          <a:p>
            <a:pPr marL="1233488" indent="-1301750">
              <a:lnSpc>
                <a:spcPct val="107000"/>
              </a:lnSpc>
              <a:spcBef>
                <a:spcPts val="800"/>
              </a:spcBef>
              <a:spcAft>
                <a:spcPts val="600"/>
              </a:spcAft>
            </a:pPr>
            <a:r>
              <a:rPr lang="en-US" sz="2000" b="1" dirty="0">
                <a:solidFill>
                  <a:srgbClr val="002060"/>
                </a:solidFill>
                <a:latin typeface="Trebuchet MS" panose="020B0603020202020204" pitchFamily="34" charset="0"/>
              </a:rPr>
              <a:t>09.25	</a:t>
            </a:r>
            <a:r>
              <a:rPr lang="en-GB" sz="2000" b="1" dirty="0">
                <a:solidFill>
                  <a:srgbClr val="002060"/>
                </a:solidFill>
                <a:latin typeface="Trebuchet MS" panose="020B0603020202020204" pitchFamily="34" charset="0"/>
              </a:rPr>
              <a:t>Panel Discussion</a:t>
            </a:r>
            <a:endParaRPr lang="en-US" sz="2000" b="1" dirty="0">
              <a:solidFill>
                <a:srgbClr val="169FDB"/>
              </a:solidFill>
              <a:latin typeface="Trebuchet MS" panose="020B0603020202020204" pitchFamily="34" charset="0"/>
            </a:endParaRPr>
          </a:p>
          <a:p>
            <a:pPr marL="1233488" indent="-1301750">
              <a:lnSpc>
                <a:spcPct val="107000"/>
              </a:lnSpc>
              <a:spcBef>
                <a:spcPts val="800"/>
              </a:spcBef>
              <a:spcAft>
                <a:spcPts val="600"/>
              </a:spcAft>
            </a:pPr>
            <a:r>
              <a:rPr lang="en-US" sz="2000" b="1" dirty="0">
                <a:solidFill>
                  <a:srgbClr val="002060"/>
                </a:solidFill>
                <a:latin typeface="Trebuchet MS" panose="020B0603020202020204" pitchFamily="34" charset="0"/>
              </a:rPr>
              <a:t>09.40	Q&amp;A</a:t>
            </a:r>
          </a:p>
          <a:p>
            <a:pPr marL="1233488" indent="-1301750">
              <a:lnSpc>
                <a:spcPct val="107000"/>
              </a:lnSpc>
              <a:spcBef>
                <a:spcPts val="800"/>
              </a:spcBef>
              <a:spcAft>
                <a:spcPts val="600"/>
              </a:spcAft>
            </a:pPr>
            <a:r>
              <a:rPr lang="en-US" sz="2000" b="1" dirty="0">
                <a:solidFill>
                  <a:srgbClr val="002060"/>
                </a:solidFill>
                <a:latin typeface="Trebuchet MS" panose="020B0603020202020204" pitchFamily="34" charset="0"/>
              </a:rPr>
              <a:t>10.00	Finish</a:t>
            </a:r>
            <a:endParaRPr lang="en-GB" sz="2000" b="1" dirty="0">
              <a:solidFill>
                <a:srgbClr val="002060"/>
              </a:solidFill>
              <a:latin typeface="Trebuchet MS" panose="020B0603020202020204" pitchFamily="34" charset="0"/>
            </a:endParaRPr>
          </a:p>
          <a:p>
            <a:pPr>
              <a:spcBef>
                <a:spcPts val="1200"/>
              </a:spcBef>
              <a:spcAft>
                <a:spcPts val="600"/>
              </a:spcAft>
            </a:pPr>
            <a:endParaRPr lang="en-GB" sz="2000" dirty="0">
              <a:solidFill>
                <a:prstClr val="black"/>
              </a:solidFill>
            </a:endParaRPr>
          </a:p>
        </p:txBody>
      </p:sp>
      <p:sp>
        <p:nvSpPr>
          <p:cNvPr id="4" name="TextBox 3">
            <a:extLst>
              <a:ext uri="{FF2B5EF4-FFF2-40B4-BE49-F238E27FC236}">
                <a16:creationId xmlns:a16="http://schemas.microsoft.com/office/drawing/2014/main" id="{B798937A-9935-2F69-77A6-A25BDD758492}"/>
              </a:ext>
            </a:extLst>
          </p:cNvPr>
          <p:cNvSpPr txBox="1"/>
          <p:nvPr/>
        </p:nvSpPr>
        <p:spPr>
          <a:xfrm>
            <a:off x="2252661" y="6354628"/>
            <a:ext cx="9939339" cy="338554"/>
          </a:xfrm>
          <a:prstGeom prst="rect">
            <a:avLst/>
          </a:prstGeom>
          <a:noFill/>
        </p:spPr>
        <p:txBody>
          <a:bodyPr wrap="square" rtlCol="0">
            <a:spAutoFit/>
          </a:bodyPr>
          <a:lstStyle/>
          <a:p>
            <a:r>
              <a:rPr lang="en-GB" sz="1600" b="1" dirty="0">
                <a:solidFill>
                  <a:srgbClr val="3FAD8C"/>
                </a:solidFill>
              </a:rPr>
              <a:t>(To ask a question throughout this webinar - please use the Q&amp;A panel to type your question to the Moderator) </a:t>
            </a:r>
          </a:p>
        </p:txBody>
      </p:sp>
    </p:spTree>
    <p:extLst>
      <p:ext uri="{BB962C8B-B14F-4D97-AF65-F5344CB8AC3E}">
        <p14:creationId xmlns:p14="http://schemas.microsoft.com/office/powerpoint/2010/main" val="317018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62" y="159041"/>
            <a:ext cx="10972800" cy="922395"/>
          </a:xfrm>
        </p:spPr>
        <p:txBody>
          <a:bodyPr>
            <a:normAutofit/>
          </a:bodyPr>
          <a:lstStyle/>
          <a:p>
            <a:r>
              <a:rPr lang="en-GB" sz="4400" b="1" dirty="0">
                <a:solidFill>
                  <a:srgbClr val="169FDB"/>
                </a:solidFill>
              </a:rPr>
              <a:t>Speakers for today</a:t>
            </a:r>
          </a:p>
        </p:txBody>
      </p:sp>
      <p:sp>
        <p:nvSpPr>
          <p:cNvPr id="10" name="TextBox 9"/>
          <p:cNvSpPr txBox="1"/>
          <p:nvPr/>
        </p:nvSpPr>
        <p:spPr>
          <a:xfrm>
            <a:off x="4113412" y="4229650"/>
            <a:ext cx="3641928" cy="1015663"/>
          </a:xfrm>
          <a:prstGeom prst="rect">
            <a:avLst/>
          </a:prstGeom>
          <a:noFill/>
        </p:spPr>
        <p:txBody>
          <a:bodyPr wrap="square" rtlCol="0">
            <a:spAutoFit/>
          </a:bodyPr>
          <a:lstStyle/>
          <a:p>
            <a:pPr indent="-68580" algn="ctr">
              <a:tabLst>
                <a:tab pos="1619250" algn="l"/>
              </a:tabLst>
            </a:pPr>
            <a:r>
              <a:rPr lang="en-GB" sz="2000" b="1" dirty="0">
                <a:solidFill>
                  <a:srgbClr val="002060"/>
                </a:solidFill>
                <a:latin typeface="Trebuchet MS" panose="020B0603020202020204" pitchFamily="34" charset="0"/>
              </a:rPr>
              <a:t>Guy Glover</a:t>
            </a:r>
          </a:p>
          <a:p>
            <a:pPr indent="-68580" algn="ctr">
              <a:tabLst>
                <a:tab pos="1619250" algn="l"/>
              </a:tabLst>
            </a:pPr>
            <a:r>
              <a:rPr lang="en-GB" sz="2000" b="1" dirty="0">
                <a:solidFill>
                  <a:srgbClr val="002060"/>
                </a:solidFill>
                <a:latin typeface="Trebuchet MS" panose="020B0603020202020204" pitchFamily="34" charset="0"/>
              </a:rPr>
              <a:t>Fund Manager</a:t>
            </a:r>
          </a:p>
          <a:p>
            <a:pPr indent="-68580" algn="ctr">
              <a:tabLst>
                <a:tab pos="1619250" algn="l"/>
              </a:tabLst>
            </a:pPr>
            <a:r>
              <a:rPr lang="en-GB" sz="2000" b="1" dirty="0">
                <a:solidFill>
                  <a:srgbClr val="002060"/>
                </a:solidFill>
                <a:latin typeface="Trebuchet MS" panose="020B0603020202020204" pitchFamily="34" charset="0"/>
              </a:rPr>
              <a:t>Columbia Threadneedle</a:t>
            </a:r>
          </a:p>
        </p:txBody>
      </p:sp>
      <p:sp>
        <p:nvSpPr>
          <p:cNvPr id="13" name="TextBox 12">
            <a:extLst>
              <a:ext uri="{FF2B5EF4-FFF2-40B4-BE49-F238E27FC236}">
                <a16:creationId xmlns:a16="http://schemas.microsoft.com/office/drawing/2014/main" id="{137E68AB-06F0-956E-F0AA-082008931C44}"/>
              </a:ext>
            </a:extLst>
          </p:cNvPr>
          <p:cNvSpPr txBox="1"/>
          <p:nvPr/>
        </p:nvSpPr>
        <p:spPr>
          <a:xfrm>
            <a:off x="1115881" y="4229650"/>
            <a:ext cx="3020755" cy="1323439"/>
          </a:xfrm>
          <a:prstGeom prst="rect">
            <a:avLst/>
          </a:prstGeom>
          <a:noFill/>
        </p:spPr>
        <p:txBody>
          <a:bodyPr wrap="square" rtlCol="0">
            <a:spAutoFit/>
          </a:bodyPr>
          <a:lstStyle/>
          <a:p>
            <a:pPr indent="-68580" algn="ctr">
              <a:tabLst>
                <a:tab pos="1619250" algn="l"/>
              </a:tabLst>
            </a:pPr>
            <a:r>
              <a:rPr lang="en-GB" sz="2000" b="1" dirty="0">
                <a:solidFill>
                  <a:srgbClr val="002060"/>
                </a:solidFill>
                <a:latin typeface="Trebuchet MS" panose="020B0603020202020204" pitchFamily="34" charset="0"/>
              </a:rPr>
              <a:t>Imogen Ebbs</a:t>
            </a:r>
          </a:p>
          <a:p>
            <a:pPr indent="-68580" algn="ctr">
              <a:tabLst>
                <a:tab pos="1619250" algn="l"/>
              </a:tabLst>
            </a:pPr>
            <a:r>
              <a:rPr lang="en-GB" sz="2000" b="1" dirty="0">
                <a:solidFill>
                  <a:srgbClr val="002060"/>
                </a:solidFill>
                <a:latin typeface="Trebuchet MS" panose="020B0603020202020204" pitchFamily="34" charset="0"/>
              </a:rPr>
              <a:t>Fund Manager - Real Estate</a:t>
            </a:r>
          </a:p>
          <a:p>
            <a:pPr indent="-68580" algn="ctr">
              <a:tabLst>
                <a:tab pos="1619250" algn="l"/>
              </a:tabLst>
            </a:pPr>
            <a:r>
              <a:rPr lang="en-GB" sz="2000" b="1" dirty="0">
                <a:solidFill>
                  <a:srgbClr val="002060"/>
                </a:solidFill>
                <a:latin typeface="Trebuchet MS" panose="020B0603020202020204" pitchFamily="34" charset="0"/>
              </a:rPr>
              <a:t>Aviva Investors</a:t>
            </a:r>
          </a:p>
        </p:txBody>
      </p:sp>
      <p:pic>
        <p:nvPicPr>
          <p:cNvPr id="1028" name="Picture 4" descr="Guy Glover">
            <a:extLst>
              <a:ext uri="{FF2B5EF4-FFF2-40B4-BE49-F238E27FC236}">
                <a16:creationId xmlns:a16="http://schemas.microsoft.com/office/drawing/2014/main" id="{84FC4192-C90F-F1A2-4C6B-C5E9D13152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9376" y="1860744"/>
            <a:ext cx="12700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photo of Charles Golding">
            <a:extLst>
              <a:ext uri="{FF2B5EF4-FFF2-40B4-BE49-F238E27FC236}">
                <a16:creationId xmlns:a16="http://schemas.microsoft.com/office/drawing/2014/main" id="{0E5DEC1C-B4DC-C066-3766-C6375C1D62F0}"/>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a:off x="8545287" y="1860744"/>
            <a:ext cx="146708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hoto of Imogen Ebbs">
            <a:extLst>
              <a:ext uri="{FF2B5EF4-FFF2-40B4-BE49-F238E27FC236}">
                <a16:creationId xmlns:a16="http://schemas.microsoft.com/office/drawing/2014/main" id="{61A57B76-8A0F-2AF1-1192-056714F87DCC}"/>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1929054" y="1860744"/>
            <a:ext cx="1394411" cy="215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EC63BD-DDD5-8982-F8AA-AA04844815F4}"/>
              </a:ext>
            </a:extLst>
          </p:cNvPr>
          <p:cNvSpPr txBox="1"/>
          <p:nvPr/>
        </p:nvSpPr>
        <p:spPr>
          <a:xfrm>
            <a:off x="7457863" y="4229650"/>
            <a:ext cx="3641928" cy="1015663"/>
          </a:xfrm>
          <a:prstGeom prst="rect">
            <a:avLst/>
          </a:prstGeom>
          <a:noFill/>
        </p:spPr>
        <p:txBody>
          <a:bodyPr wrap="square" rtlCol="0">
            <a:spAutoFit/>
          </a:bodyPr>
          <a:lstStyle/>
          <a:p>
            <a:pPr indent="-68580" algn="ctr">
              <a:tabLst>
                <a:tab pos="1619250" algn="l"/>
              </a:tabLst>
            </a:pPr>
            <a:r>
              <a:rPr lang="en-GB" sz="2000" b="1" dirty="0">
                <a:solidFill>
                  <a:srgbClr val="002060"/>
                </a:solidFill>
                <a:latin typeface="Trebuchet MS" panose="020B0603020202020204" pitchFamily="34" charset="0"/>
              </a:rPr>
              <a:t>Charles Golding</a:t>
            </a:r>
          </a:p>
          <a:p>
            <a:pPr indent="-68580" algn="ctr">
              <a:tabLst>
                <a:tab pos="1619250" algn="l"/>
              </a:tabLst>
            </a:pPr>
            <a:r>
              <a:rPr lang="en-GB" sz="2000" b="1" dirty="0">
                <a:solidFill>
                  <a:srgbClr val="002060"/>
                </a:solidFill>
                <a:latin typeface="Trebuchet MS" panose="020B0603020202020204" pitchFamily="34" charset="0"/>
              </a:rPr>
              <a:t>Tangible Assets Valuation Associate Director at RICS</a:t>
            </a:r>
          </a:p>
        </p:txBody>
      </p:sp>
    </p:spTree>
    <p:extLst>
      <p:ext uri="{BB962C8B-B14F-4D97-AF65-F5344CB8AC3E}">
        <p14:creationId xmlns:p14="http://schemas.microsoft.com/office/powerpoint/2010/main" val="41470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8414F0-DABD-D89A-6BF5-73699A0DFE10}"/>
              </a:ext>
            </a:extLst>
          </p:cNvPr>
          <p:cNvSpPr>
            <a:spLocks noGrp="1"/>
          </p:cNvSpPr>
          <p:nvPr>
            <p:ph type="title"/>
          </p:nvPr>
        </p:nvSpPr>
        <p:spPr/>
        <p:txBody>
          <a:bodyPr/>
          <a:lstStyle/>
          <a:p>
            <a:r>
              <a:rPr lang="en-GB" dirty="0"/>
              <a:t>AREF Sustainable Value Paper</a:t>
            </a:r>
          </a:p>
        </p:txBody>
      </p:sp>
      <p:sp>
        <p:nvSpPr>
          <p:cNvPr id="6" name="Text Placeholder 5">
            <a:extLst>
              <a:ext uri="{FF2B5EF4-FFF2-40B4-BE49-F238E27FC236}">
                <a16:creationId xmlns:a16="http://schemas.microsoft.com/office/drawing/2014/main" id="{0511B2BC-0C1D-AAC5-C8F4-0AF140C650DD}"/>
              </a:ext>
            </a:extLst>
          </p:cNvPr>
          <p:cNvSpPr>
            <a:spLocks noGrp="1"/>
          </p:cNvSpPr>
          <p:nvPr>
            <p:ph type="body" sz="quarter" idx="10"/>
          </p:nvPr>
        </p:nvSpPr>
        <p:spPr/>
        <p:txBody>
          <a:bodyPr/>
          <a:lstStyle/>
          <a:p>
            <a:r>
              <a:rPr lang="en-GB"/>
              <a:t>1</a:t>
            </a:r>
          </a:p>
        </p:txBody>
      </p:sp>
      <p:pic>
        <p:nvPicPr>
          <p:cNvPr id="9" name="Picture Placeholder 8" descr="A picture containing sky, outdoor, plane, aircraft&#10;&#10;Description automatically generated">
            <a:extLst>
              <a:ext uri="{FF2B5EF4-FFF2-40B4-BE49-F238E27FC236}">
                <a16:creationId xmlns:a16="http://schemas.microsoft.com/office/drawing/2014/main" id="{1C0BEC9B-600A-38C4-CAE7-5EBF528C376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8151" b="8151"/>
          <a:stretch>
            <a:fillRect/>
          </a:stretch>
        </p:blipFill>
        <p:spPr/>
      </p:pic>
    </p:spTree>
    <p:extLst>
      <p:ext uri="{BB962C8B-B14F-4D97-AF65-F5344CB8AC3E}">
        <p14:creationId xmlns:p14="http://schemas.microsoft.com/office/powerpoint/2010/main" val="198444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Text Placeholder 1">
            <a:extLst>
              <a:ext uri="{FF2B5EF4-FFF2-40B4-BE49-F238E27FC236}">
                <a16:creationId xmlns:a16="http://schemas.microsoft.com/office/drawing/2014/main" id="{D2B12130-3CEC-86D7-23AE-84B79B245A6E}"/>
              </a:ext>
            </a:extLst>
          </p:cNvPr>
          <p:cNvSpPr>
            <a:spLocks noGrp="1"/>
          </p:cNvSpPr>
          <p:nvPr>
            <p:ph type="body" sz="quarter" idx="11"/>
          </p:nvPr>
        </p:nvSpPr>
        <p:spPr>
          <a:xfrm>
            <a:off x="511176" y="3492063"/>
            <a:ext cx="1947672" cy="2889504"/>
          </a:xfrm>
        </p:spPr>
        <p:txBody>
          <a:bodyPr/>
          <a:lstStyle/>
          <a:p>
            <a:endParaRPr lang="en-US"/>
          </a:p>
        </p:txBody>
      </p:sp>
      <p:sp>
        <p:nvSpPr>
          <p:cNvPr id="5" name="Title 4">
            <a:extLst>
              <a:ext uri="{FF2B5EF4-FFF2-40B4-BE49-F238E27FC236}">
                <a16:creationId xmlns:a16="http://schemas.microsoft.com/office/drawing/2014/main" id="{97B6EFF7-143C-27C1-D8CD-A4924628911E}"/>
              </a:ext>
            </a:extLst>
          </p:cNvPr>
          <p:cNvSpPr>
            <a:spLocks noGrp="1"/>
          </p:cNvSpPr>
          <p:nvPr>
            <p:ph type="title"/>
          </p:nvPr>
        </p:nvSpPr>
        <p:spPr>
          <a:xfrm>
            <a:off x="511176" y="1601788"/>
            <a:ext cx="2971800" cy="1325563"/>
          </a:xfrm>
        </p:spPr>
        <p:txBody>
          <a:bodyPr anchor="t">
            <a:normAutofit/>
          </a:bodyPr>
          <a:lstStyle/>
          <a:p>
            <a:r>
              <a:rPr lang="en-GB" dirty="0"/>
              <a:t>Sustainable Value Working Group</a:t>
            </a:r>
          </a:p>
        </p:txBody>
      </p:sp>
      <p:sp>
        <p:nvSpPr>
          <p:cNvPr id="6" name="Text Placeholder 5">
            <a:extLst>
              <a:ext uri="{FF2B5EF4-FFF2-40B4-BE49-F238E27FC236}">
                <a16:creationId xmlns:a16="http://schemas.microsoft.com/office/drawing/2014/main" id="{37C2DB5B-8E1A-AB50-7B49-3AD5D28D55B8}"/>
              </a:ext>
            </a:extLst>
          </p:cNvPr>
          <p:cNvSpPr>
            <a:spLocks noGrp="1"/>
          </p:cNvSpPr>
          <p:nvPr>
            <p:ph type="body" sz="quarter" idx="10"/>
          </p:nvPr>
        </p:nvSpPr>
        <p:spPr>
          <a:xfrm>
            <a:off x="1536700" y="957804"/>
            <a:ext cx="1938528" cy="182880"/>
          </a:xfrm>
        </p:spPr>
        <p:txBody>
          <a:bodyPr>
            <a:normAutofit/>
          </a:bodyPr>
          <a:lstStyle/>
          <a:p>
            <a:r>
              <a:rPr lang="en-GB" dirty="0"/>
              <a:t>AREF Sustainable Value Paper</a:t>
            </a:r>
          </a:p>
        </p:txBody>
      </p:sp>
      <p:pic>
        <p:nvPicPr>
          <p:cNvPr id="1032" name="Picture 8" descr="Microsoft Customer Story-CBRE strengthens every employees' engagement and  productivity with Microsoft Viva">
            <a:extLst>
              <a:ext uri="{FF2B5EF4-FFF2-40B4-BE49-F238E27FC236}">
                <a16:creationId xmlns:a16="http://schemas.microsoft.com/office/drawing/2014/main" id="{0CB6BE92-6981-7B2B-C0E3-650948C60B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70325" y="1601788"/>
            <a:ext cx="1143000" cy="1143000"/>
          </a:xfrm>
          <a:prstGeom prst="rect">
            <a:avLst/>
          </a:prstGeom>
          <a:solidFill>
            <a:srgbClr val="FFFFFF"/>
          </a:solidFill>
        </p:spPr>
      </p:pic>
      <p:pic>
        <p:nvPicPr>
          <p:cNvPr id="1038" name="Picture 14" descr="Octopus Real Estate (@Octopusre) / Twitter">
            <a:extLst>
              <a:ext uri="{FF2B5EF4-FFF2-40B4-BE49-F238E27FC236}">
                <a16:creationId xmlns:a16="http://schemas.microsoft.com/office/drawing/2014/main" id="{8D686160-2C76-BCCB-CDEB-35C111BF0B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2454" y="1601787"/>
            <a:ext cx="1143000" cy="1143000"/>
          </a:xfrm>
          <a:prstGeom prst="rect">
            <a:avLst/>
          </a:prstGeom>
          <a:solidFill>
            <a:srgbClr val="FFFFFF"/>
          </a:solidFill>
        </p:spPr>
      </p:pic>
      <p:pic>
        <p:nvPicPr>
          <p:cNvPr id="1036" name="Picture 12" descr="What is RICS? | Trinity Rose">
            <a:extLst>
              <a:ext uri="{FF2B5EF4-FFF2-40B4-BE49-F238E27FC236}">
                <a16:creationId xmlns:a16="http://schemas.microsoft.com/office/drawing/2014/main" id="{D4EA1077-8E08-6502-7462-6911EE8EBE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08831" y="5434610"/>
            <a:ext cx="1714500" cy="1140921"/>
          </a:xfrm>
          <a:prstGeom prst="rect">
            <a:avLst/>
          </a:prstGeom>
          <a:solidFill>
            <a:srgbClr val="FFFFFF"/>
          </a:solidFill>
        </p:spPr>
      </p:pic>
      <p:pic>
        <p:nvPicPr>
          <p:cNvPr id="1034" name="Picture 10" descr="Columbia Threadneedle completes acquisition of BMO's EMEA asset management  business | Columbia Threadneedle Investments">
            <a:extLst>
              <a:ext uri="{FF2B5EF4-FFF2-40B4-BE49-F238E27FC236}">
                <a16:creationId xmlns:a16="http://schemas.microsoft.com/office/drawing/2014/main" id="{88465A36-645E-020C-C8AA-969A6E67D0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27134" y="4102099"/>
            <a:ext cx="1629382" cy="1143000"/>
          </a:xfrm>
          <a:prstGeom prst="rect">
            <a:avLst/>
          </a:prstGeom>
          <a:solidFill>
            <a:srgbClr val="FFFFFF"/>
          </a:solidFill>
        </p:spPr>
      </p:pic>
      <p:pic>
        <p:nvPicPr>
          <p:cNvPr id="11" name="Picture 10" descr="A blue and green logo&#10;&#10;Description automatically generated with low confidence">
            <a:extLst>
              <a:ext uri="{FF2B5EF4-FFF2-40B4-BE49-F238E27FC236}">
                <a16:creationId xmlns:a16="http://schemas.microsoft.com/office/drawing/2014/main" id="{4A45D9C6-F391-ED69-86FC-0327F038316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994583" y="1612901"/>
            <a:ext cx="1280672" cy="1143000"/>
          </a:xfrm>
          <a:prstGeom prst="rect">
            <a:avLst/>
          </a:prstGeom>
          <a:noFill/>
        </p:spPr>
      </p:pic>
      <p:pic>
        <p:nvPicPr>
          <p:cNvPr id="1028" name="Picture 4" descr="Knight Frank - Canary Wharf">
            <a:extLst>
              <a:ext uri="{FF2B5EF4-FFF2-40B4-BE49-F238E27FC236}">
                <a16:creationId xmlns:a16="http://schemas.microsoft.com/office/drawing/2014/main" id="{FE41F8E4-7A10-4A37-1E04-3936FAF302B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976480" y="4102099"/>
            <a:ext cx="1179203" cy="1143000"/>
          </a:xfrm>
          <a:prstGeom prst="rect">
            <a:avLst/>
          </a:prstGeom>
          <a:solidFill>
            <a:srgbClr val="FFFFFF"/>
          </a:solidFill>
        </p:spPr>
      </p:pic>
      <p:pic>
        <p:nvPicPr>
          <p:cNvPr id="9" name="Picture 8" descr="A picture containing font, logo, graphics, text&#10;&#10;Description automatically generated">
            <a:extLst>
              <a:ext uri="{FF2B5EF4-FFF2-40B4-BE49-F238E27FC236}">
                <a16:creationId xmlns:a16="http://schemas.microsoft.com/office/drawing/2014/main" id="{E2AF6B2D-9B00-BB6D-3F00-C25B502F6FAF}"/>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584575" y="2954617"/>
            <a:ext cx="1947672" cy="843991"/>
          </a:xfrm>
          <a:prstGeom prst="rect">
            <a:avLst/>
          </a:prstGeom>
          <a:noFill/>
        </p:spPr>
      </p:pic>
      <p:pic>
        <p:nvPicPr>
          <p:cNvPr id="1026" name="Picture 2" descr="Fiera Real Estate: Real Estate Investment Management">
            <a:extLst>
              <a:ext uri="{FF2B5EF4-FFF2-40B4-BE49-F238E27FC236}">
                <a16:creationId xmlns:a16="http://schemas.microsoft.com/office/drawing/2014/main" id="{E8F04253-0416-C60E-C2AC-798C4A7BB7FE}"/>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546659" y="2802732"/>
            <a:ext cx="1147762" cy="1147762"/>
          </a:xfrm>
          <a:prstGeom prst="rect">
            <a:avLst/>
          </a:prstGeom>
          <a:solidFill>
            <a:srgbClr val="FFFFFF"/>
          </a:solidFill>
        </p:spPr>
      </p:pic>
      <p:pic>
        <p:nvPicPr>
          <p:cNvPr id="1030" name="Picture 6" descr="CBRE UK Property PAIF">
            <a:extLst>
              <a:ext uri="{FF2B5EF4-FFF2-40B4-BE49-F238E27FC236}">
                <a16:creationId xmlns:a16="http://schemas.microsoft.com/office/drawing/2014/main" id="{E6B18B14-5BA0-BECB-3867-4F2B613208A2}"/>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708832" y="3171909"/>
            <a:ext cx="1947672" cy="409408"/>
          </a:xfrm>
          <a:prstGeom prst="rect">
            <a:avLst/>
          </a:prstGeom>
          <a:solidFill>
            <a:srgbClr val="FFFFFF"/>
          </a:solidFill>
        </p:spPr>
      </p:pic>
      <p:pic>
        <p:nvPicPr>
          <p:cNvPr id="1040" name="Picture 16" descr="Accenture | The Alan Turing Institute">
            <a:extLst>
              <a:ext uri="{FF2B5EF4-FFF2-40B4-BE49-F238E27FC236}">
                <a16:creationId xmlns:a16="http://schemas.microsoft.com/office/drawing/2014/main" id="{A9286E8F-E948-EC7A-8408-4C63325487EF}"/>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312381" y="4311021"/>
            <a:ext cx="1611409" cy="599899"/>
          </a:xfrm>
          <a:prstGeom prst="rect">
            <a:avLst/>
          </a:prstGeom>
          <a:solidFill>
            <a:srgbClr val="FFFFFF"/>
          </a:solidFill>
        </p:spPr>
      </p:pic>
      <p:sp>
        <p:nvSpPr>
          <p:cNvPr id="12" name="TextBox 11">
            <a:extLst>
              <a:ext uri="{FF2B5EF4-FFF2-40B4-BE49-F238E27FC236}">
                <a16:creationId xmlns:a16="http://schemas.microsoft.com/office/drawing/2014/main" id="{1E2025F5-D198-80B1-1D97-4A485B3E3B80}"/>
              </a:ext>
            </a:extLst>
          </p:cNvPr>
          <p:cNvSpPr txBox="1"/>
          <p:nvPr/>
        </p:nvSpPr>
        <p:spPr>
          <a:xfrm>
            <a:off x="8631382" y="5308681"/>
            <a:ext cx="2396836" cy="914400"/>
          </a:xfrm>
          <a:prstGeom prst="rect">
            <a:avLst/>
          </a:prstGeom>
          <a:noFill/>
        </p:spPr>
        <p:txBody>
          <a:bodyPr wrap="none" lIns="0" tIns="0" rIns="0" bIns="0" rtlCol="0">
            <a:noAutofit/>
          </a:bodyPr>
          <a:lstStyle/>
          <a:p>
            <a:pPr algn="l"/>
            <a:r>
              <a:rPr lang="en-GB" dirty="0"/>
              <a:t>With consultation from:</a:t>
            </a:r>
          </a:p>
        </p:txBody>
      </p:sp>
    </p:spTree>
    <p:extLst>
      <p:ext uri="{BB962C8B-B14F-4D97-AF65-F5344CB8AC3E}">
        <p14:creationId xmlns:p14="http://schemas.microsoft.com/office/powerpoint/2010/main" val="300387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487F5E-6AB9-2ECE-5162-E88248EFA65F}"/>
              </a:ext>
            </a:extLst>
          </p:cNvPr>
          <p:cNvSpPr>
            <a:spLocks noGrp="1"/>
          </p:cNvSpPr>
          <p:nvPr>
            <p:ph sz="quarter" idx="38"/>
          </p:nvPr>
        </p:nvSpPr>
        <p:spPr/>
        <p:txBody>
          <a:bodyPr/>
          <a:lstStyle/>
          <a:p>
            <a:r>
              <a:rPr lang="en-GB" dirty="0"/>
              <a:t>Previously in the market:</a:t>
            </a:r>
          </a:p>
          <a:p>
            <a:pPr marL="342900" indent="-342900">
              <a:buFontTx/>
              <a:buChar char="-"/>
            </a:pPr>
            <a:r>
              <a:rPr lang="en-GB" dirty="0"/>
              <a:t>Green premium analyses</a:t>
            </a:r>
          </a:p>
          <a:p>
            <a:pPr marL="342900" indent="-342900">
              <a:buFontTx/>
              <a:buChar char="-"/>
            </a:pPr>
            <a:r>
              <a:rPr lang="en-GB" dirty="0"/>
              <a:t>“How it ought to work” thought leadership</a:t>
            </a:r>
          </a:p>
          <a:p>
            <a:endParaRPr lang="en-GB" dirty="0"/>
          </a:p>
          <a:p>
            <a:endParaRPr lang="en-GB" dirty="0"/>
          </a:p>
        </p:txBody>
      </p:sp>
      <p:sp>
        <p:nvSpPr>
          <p:cNvPr id="3" name="Content Placeholder 2">
            <a:extLst>
              <a:ext uri="{FF2B5EF4-FFF2-40B4-BE49-F238E27FC236}">
                <a16:creationId xmlns:a16="http://schemas.microsoft.com/office/drawing/2014/main" id="{F66899E9-E65F-09D7-4AE0-FEE55ED4F64A}"/>
              </a:ext>
            </a:extLst>
          </p:cNvPr>
          <p:cNvSpPr>
            <a:spLocks noGrp="1"/>
          </p:cNvSpPr>
          <p:nvPr>
            <p:ph sz="quarter" idx="39"/>
          </p:nvPr>
        </p:nvSpPr>
        <p:spPr/>
        <p:txBody>
          <a:bodyPr/>
          <a:lstStyle/>
          <a:p>
            <a:r>
              <a:rPr lang="en-GB" dirty="0"/>
              <a:t>What was missing:</a:t>
            </a:r>
          </a:p>
          <a:p>
            <a:pPr marL="342900" indent="-342900">
              <a:buFontTx/>
              <a:buChar char="-"/>
            </a:pPr>
            <a:r>
              <a:rPr lang="en-GB" dirty="0"/>
              <a:t>What is actually happening, today</a:t>
            </a:r>
          </a:p>
          <a:p>
            <a:pPr marL="342900" indent="-342900">
              <a:buFontTx/>
              <a:buChar char="-"/>
            </a:pPr>
            <a:r>
              <a:rPr lang="en-GB" dirty="0"/>
              <a:t>How should fund managers consider ESG in valuations</a:t>
            </a:r>
          </a:p>
          <a:p>
            <a:pPr marL="342900" indent="-342900">
              <a:buFontTx/>
              <a:buChar char="-"/>
            </a:pPr>
            <a:r>
              <a:rPr lang="en-GB" dirty="0"/>
              <a:t>Why some aspects of sustainability don’t necessarily impact value</a:t>
            </a:r>
          </a:p>
        </p:txBody>
      </p:sp>
      <p:sp>
        <p:nvSpPr>
          <p:cNvPr id="4" name="Text Placeholder 3">
            <a:extLst>
              <a:ext uri="{FF2B5EF4-FFF2-40B4-BE49-F238E27FC236}">
                <a16:creationId xmlns:a16="http://schemas.microsoft.com/office/drawing/2014/main" id="{848159DB-31B5-EA1F-BA54-7A559E6AB10D}"/>
              </a:ext>
            </a:extLst>
          </p:cNvPr>
          <p:cNvSpPr>
            <a:spLocks noGrp="1"/>
          </p:cNvSpPr>
          <p:nvPr>
            <p:ph type="body" sz="quarter" idx="43"/>
          </p:nvPr>
        </p:nvSpPr>
        <p:spPr/>
        <p:txBody>
          <a:bodyPr/>
          <a:lstStyle/>
          <a:p>
            <a:r>
              <a:rPr lang="en-GB" dirty="0"/>
              <a:t>AREF Sustainable Value Paper</a:t>
            </a:r>
          </a:p>
        </p:txBody>
      </p:sp>
      <p:sp>
        <p:nvSpPr>
          <p:cNvPr id="5" name="Title 4">
            <a:extLst>
              <a:ext uri="{FF2B5EF4-FFF2-40B4-BE49-F238E27FC236}">
                <a16:creationId xmlns:a16="http://schemas.microsoft.com/office/drawing/2014/main" id="{AC80EFB6-DDAF-8727-EE33-1BF37F0682A0}"/>
              </a:ext>
            </a:extLst>
          </p:cNvPr>
          <p:cNvSpPr>
            <a:spLocks noGrp="1"/>
          </p:cNvSpPr>
          <p:nvPr>
            <p:ph type="title"/>
          </p:nvPr>
        </p:nvSpPr>
        <p:spPr/>
        <p:txBody>
          <a:bodyPr/>
          <a:lstStyle/>
          <a:p>
            <a:r>
              <a:rPr lang="en-GB" dirty="0"/>
              <a:t>Rationale for this paper</a:t>
            </a:r>
          </a:p>
        </p:txBody>
      </p:sp>
      <p:sp>
        <p:nvSpPr>
          <p:cNvPr id="6" name="Text Placeholder 5">
            <a:extLst>
              <a:ext uri="{FF2B5EF4-FFF2-40B4-BE49-F238E27FC236}">
                <a16:creationId xmlns:a16="http://schemas.microsoft.com/office/drawing/2014/main" id="{85695068-17BC-CC07-3E6A-3462780215E8}"/>
              </a:ext>
            </a:extLst>
          </p:cNvPr>
          <p:cNvSpPr>
            <a:spLocks noGrp="1"/>
          </p:cNvSpPr>
          <p:nvPr>
            <p:ph type="body" sz="quarter" idx="44"/>
          </p:nvPr>
        </p:nvSpPr>
        <p:spPr/>
        <p:txBody>
          <a:bodyPr/>
          <a:lstStyle/>
          <a:p>
            <a:endParaRPr lang="en-GB"/>
          </a:p>
        </p:txBody>
      </p:sp>
    </p:spTree>
    <p:extLst>
      <p:ext uri="{BB962C8B-B14F-4D97-AF65-F5344CB8AC3E}">
        <p14:creationId xmlns:p14="http://schemas.microsoft.com/office/powerpoint/2010/main" val="2270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74D9BC7B-5B6A-4B6B-501A-0F1936423615}"/>
              </a:ext>
            </a:extLst>
          </p:cNvPr>
          <p:cNvSpPr>
            <a:spLocks noGrp="1"/>
          </p:cNvSpPr>
          <p:nvPr>
            <p:ph sz="quarter" idx="38"/>
          </p:nvPr>
        </p:nvSpPr>
        <p:spPr/>
        <p:txBody>
          <a:bodyPr/>
          <a:lstStyle/>
          <a:p>
            <a:pPr marL="342900" indent="-342900">
              <a:buFontTx/>
              <a:buChar char="-"/>
            </a:pPr>
            <a:r>
              <a:rPr lang="en-GB" dirty="0"/>
              <a:t>Role of the valuer</a:t>
            </a:r>
          </a:p>
          <a:p>
            <a:pPr marL="342900" indent="-342900">
              <a:buFontTx/>
              <a:buChar char="-"/>
            </a:pPr>
            <a:r>
              <a:rPr lang="en-GB" dirty="0"/>
              <a:t>Ways to determine sustainability</a:t>
            </a:r>
          </a:p>
          <a:p>
            <a:pPr marL="342900" indent="-342900">
              <a:buFontTx/>
              <a:buChar char="-"/>
            </a:pPr>
            <a:r>
              <a:rPr lang="en-GB" dirty="0"/>
              <a:t>Why Climate Risk outweighs other ESG risks</a:t>
            </a:r>
          </a:p>
          <a:p>
            <a:pPr marL="342900" indent="-342900">
              <a:buFontTx/>
              <a:buChar char="-"/>
            </a:pPr>
            <a:r>
              <a:rPr lang="en-GB" dirty="0"/>
              <a:t>Capex: effects on value</a:t>
            </a:r>
          </a:p>
          <a:p>
            <a:pPr marL="342900" indent="-342900">
              <a:buFontTx/>
              <a:buChar char="-"/>
            </a:pPr>
            <a:r>
              <a:rPr lang="en-GB" dirty="0"/>
              <a:t>The basis for recognising value: key metrics</a:t>
            </a:r>
          </a:p>
        </p:txBody>
      </p:sp>
      <p:pic>
        <p:nvPicPr>
          <p:cNvPr id="6" name="Content Placeholder 5">
            <a:extLst>
              <a:ext uri="{FF2B5EF4-FFF2-40B4-BE49-F238E27FC236}">
                <a16:creationId xmlns:a16="http://schemas.microsoft.com/office/drawing/2014/main" id="{72E1E22D-DA9F-6AD3-FCAE-665013D937BB}"/>
              </a:ext>
            </a:extLst>
          </p:cNvPr>
          <p:cNvPicPr>
            <a:picLocks noGrp="1" noChangeAspect="1"/>
          </p:cNvPicPr>
          <p:nvPr>
            <p:ph sz="quarter" idx="39"/>
          </p:nvPr>
        </p:nvPicPr>
        <p:blipFill rotWithShape="1">
          <a:blip r:embed="rId2"/>
          <a:srcRect l="2070" t="-1" r="2187" b="1586"/>
          <a:stretch/>
        </p:blipFill>
        <p:spPr>
          <a:xfrm>
            <a:off x="7851227" y="1417968"/>
            <a:ext cx="3237187" cy="4688544"/>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AC134EEE-250D-F4B4-0D43-9E77A204A6F0}"/>
              </a:ext>
            </a:extLst>
          </p:cNvPr>
          <p:cNvSpPr>
            <a:spLocks noGrp="1"/>
          </p:cNvSpPr>
          <p:nvPr>
            <p:ph type="body" sz="quarter" idx="43"/>
          </p:nvPr>
        </p:nvSpPr>
        <p:spPr/>
        <p:txBody>
          <a:bodyPr/>
          <a:lstStyle/>
          <a:p>
            <a:r>
              <a:rPr lang="en-GB"/>
              <a:t>AREF Sustainable Value Paper</a:t>
            </a:r>
          </a:p>
        </p:txBody>
      </p:sp>
      <p:sp>
        <p:nvSpPr>
          <p:cNvPr id="10" name="Title 9">
            <a:extLst>
              <a:ext uri="{FF2B5EF4-FFF2-40B4-BE49-F238E27FC236}">
                <a16:creationId xmlns:a16="http://schemas.microsoft.com/office/drawing/2014/main" id="{401CFFB1-1597-7229-DE91-CDF501260CA7}"/>
              </a:ext>
            </a:extLst>
          </p:cNvPr>
          <p:cNvSpPr>
            <a:spLocks noGrp="1"/>
          </p:cNvSpPr>
          <p:nvPr>
            <p:ph type="title"/>
          </p:nvPr>
        </p:nvSpPr>
        <p:spPr/>
        <p:txBody>
          <a:bodyPr/>
          <a:lstStyle/>
          <a:p>
            <a:r>
              <a:rPr lang="en-GB" dirty="0">
                <a:latin typeface="Calibre"/>
              </a:rPr>
              <a:t>AREF Sustainable Value Paper </a:t>
            </a:r>
          </a:p>
        </p:txBody>
      </p:sp>
      <p:sp>
        <p:nvSpPr>
          <p:cNvPr id="4" name="Text Placeholder 3">
            <a:extLst>
              <a:ext uri="{FF2B5EF4-FFF2-40B4-BE49-F238E27FC236}">
                <a16:creationId xmlns:a16="http://schemas.microsoft.com/office/drawing/2014/main" id="{8EAA6527-F944-4F9F-0E18-40E5CA161739}"/>
              </a:ext>
            </a:extLst>
          </p:cNvPr>
          <p:cNvSpPr>
            <a:spLocks noGrp="1"/>
          </p:cNvSpPr>
          <p:nvPr>
            <p:ph type="body" sz="quarter" idx="44"/>
          </p:nvPr>
        </p:nvSpPr>
        <p:spPr/>
        <p:txBody>
          <a:bodyPr/>
          <a:lstStyle/>
          <a:p>
            <a:endParaRPr lang="en-GB"/>
          </a:p>
        </p:txBody>
      </p:sp>
    </p:spTree>
    <p:extLst>
      <p:ext uri="{BB962C8B-B14F-4D97-AF65-F5344CB8AC3E}">
        <p14:creationId xmlns:p14="http://schemas.microsoft.com/office/powerpoint/2010/main" val="66350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F2120A0-C15B-4DA0-BC0E-D454D2DC8974}"/>
              </a:ext>
            </a:extLst>
          </p:cNvPr>
          <p:cNvSpPr>
            <a:spLocks noGrp="1"/>
          </p:cNvSpPr>
          <p:nvPr>
            <p:ph type="body" sz="quarter" idx="15"/>
          </p:nvPr>
        </p:nvSpPr>
        <p:spPr>
          <a:xfrm>
            <a:off x="2047875" y="5978525"/>
            <a:ext cx="8512621" cy="377825"/>
          </a:xfrm>
        </p:spPr>
        <p:txBody>
          <a:bodyPr/>
          <a:lstStyle/>
          <a:p>
            <a:r>
              <a:rPr lang="en-GB" dirty="0"/>
              <a:t>RICS Guidance Note: “Sustainability and ESG in commercial property valuations and strategic advice”, 3</a:t>
            </a:r>
            <a:r>
              <a:rPr lang="en-GB" baseline="30000" dirty="0"/>
              <a:t>rd</a:t>
            </a:r>
            <a:r>
              <a:rPr lang="en-GB" dirty="0"/>
              <a:t> Edition, December 2021</a:t>
            </a:r>
          </a:p>
        </p:txBody>
      </p:sp>
      <p:sp>
        <p:nvSpPr>
          <p:cNvPr id="5" name="Title 4">
            <a:extLst>
              <a:ext uri="{FF2B5EF4-FFF2-40B4-BE49-F238E27FC236}">
                <a16:creationId xmlns:a16="http://schemas.microsoft.com/office/drawing/2014/main" id="{62C070F7-F808-4B08-8C0A-77380B9F5CDA}"/>
              </a:ext>
            </a:extLst>
          </p:cNvPr>
          <p:cNvSpPr>
            <a:spLocks noGrp="1"/>
          </p:cNvSpPr>
          <p:nvPr>
            <p:ph type="title"/>
          </p:nvPr>
        </p:nvSpPr>
        <p:spPr/>
        <p:txBody>
          <a:bodyPr>
            <a:normAutofit/>
          </a:bodyPr>
          <a:lstStyle/>
          <a:p>
            <a:r>
              <a:rPr lang="en-GB" sz="4800" dirty="0"/>
              <a:t>While valuers should reflect markets, not lead them, they should be aware of sustainability features and the implications these could have on property values in the short, medium and longer term.</a:t>
            </a:r>
          </a:p>
        </p:txBody>
      </p:sp>
    </p:spTree>
    <p:extLst>
      <p:ext uri="{BB962C8B-B14F-4D97-AF65-F5344CB8AC3E}">
        <p14:creationId xmlns:p14="http://schemas.microsoft.com/office/powerpoint/2010/main" val="3562461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LINEID" val="595C8207AF8D4CA1ADCA5931D568D8C5"/>
</p:tagLst>
</file>

<file path=ppt/tags/tag10.xml><?xml version="1.0" encoding="utf-8"?>
<p:tagLst xmlns:a="http://schemas.openxmlformats.org/drawingml/2006/main" xmlns:r="http://schemas.openxmlformats.org/officeDocument/2006/relationships" xmlns:p="http://schemas.openxmlformats.org/presentationml/2006/main">
  <p:tag name="OUTLINEID" val="FD2D84E05D4441EDB4EFEAF5DF45FE10"/>
</p:tagLst>
</file>

<file path=ppt/tags/tag11.xml><?xml version="1.0" encoding="utf-8"?>
<p:tagLst xmlns:a="http://schemas.openxmlformats.org/drawingml/2006/main" xmlns:r="http://schemas.openxmlformats.org/officeDocument/2006/relationships" xmlns:p="http://schemas.openxmlformats.org/presentationml/2006/main">
  <p:tag name="OUTLINEID" val="1F9ED46BCBAF4EE5A8419ABD7E07252C"/>
</p:tagLst>
</file>

<file path=ppt/tags/tag12.xml><?xml version="1.0" encoding="utf-8"?>
<p:tagLst xmlns:a="http://schemas.openxmlformats.org/drawingml/2006/main" xmlns:r="http://schemas.openxmlformats.org/officeDocument/2006/relationships" xmlns:p="http://schemas.openxmlformats.org/presentationml/2006/main">
  <p:tag name="OUTLINEID" val="5DAA2EC6A5FF4904905384BA991A443A"/>
</p:tagLst>
</file>

<file path=ppt/tags/tag13.xml><?xml version="1.0" encoding="utf-8"?>
<p:tagLst xmlns:a="http://schemas.openxmlformats.org/drawingml/2006/main" xmlns:r="http://schemas.openxmlformats.org/officeDocument/2006/relationships" xmlns:p="http://schemas.openxmlformats.org/presentationml/2006/main">
  <p:tag name="OUTLINEID" val="D6A9A4C5868B44718ED4305AA2452C6F"/>
</p:tagLst>
</file>

<file path=ppt/tags/tag14.xml><?xml version="1.0" encoding="utf-8"?>
<p:tagLst xmlns:a="http://schemas.openxmlformats.org/drawingml/2006/main" xmlns:r="http://schemas.openxmlformats.org/officeDocument/2006/relationships" xmlns:p="http://schemas.openxmlformats.org/presentationml/2006/main">
  <p:tag name="OUTLINEID" val="E78B5B442510428FA70A73A99F0845E7"/>
</p:tagLst>
</file>

<file path=ppt/tags/tag15.xml><?xml version="1.0" encoding="utf-8"?>
<p:tagLst xmlns:a="http://schemas.openxmlformats.org/drawingml/2006/main" xmlns:r="http://schemas.openxmlformats.org/officeDocument/2006/relationships" xmlns:p="http://schemas.openxmlformats.org/presentationml/2006/main">
  <p:tag name="OUTLINEID" val="D4D63AE2366B4D769A97E34C60EBFD7C"/>
</p:tagLst>
</file>

<file path=ppt/tags/tag16.xml><?xml version="1.0" encoding="utf-8"?>
<p:tagLst xmlns:a="http://schemas.openxmlformats.org/drawingml/2006/main" xmlns:r="http://schemas.openxmlformats.org/officeDocument/2006/relationships" xmlns:p="http://schemas.openxmlformats.org/presentationml/2006/main">
  <p:tag name="OUTLINEID" val="D85E9898AF5441A685578B93620DB37E"/>
</p:tagLst>
</file>

<file path=ppt/tags/tag17.xml><?xml version="1.0" encoding="utf-8"?>
<p:tagLst xmlns:a="http://schemas.openxmlformats.org/drawingml/2006/main" xmlns:r="http://schemas.openxmlformats.org/officeDocument/2006/relationships" xmlns:p="http://schemas.openxmlformats.org/presentationml/2006/main">
  <p:tag name="OUTLINEID" val="C5D220DAF7434B77A43C13B324B4EA95"/>
</p:tagLst>
</file>

<file path=ppt/tags/tag18.xml><?xml version="1.0" encoding="utf-8"?>
<p:tagLst xmlns:a="http://schemas.openxmlformats.org/drawingml/2006/main" xmlns:r="http://schemas.openxmlformats.org/officeDocument/2006/relationships" xmlns:p="http://schemas.openxmlformats.org/presentationml/2006/main">
  <p:tag name="OUTLINEID" val="CB82AC33169E48CCA8EE2282FCB354C9"/>
</p:tagLst>
</file>

<file path=ppt/tags/tag19.xml><?xml version="1.0" encoding="utf-8"?>
<p:tagLst xmlns:a="http://schemas.openxmlformats.org/drawingml/2006/main" xmlns:r="http://schemas.openxmlformats.org/officeDocument/2006/relationships" xmlns:p="http://schemas.openxmlformats.org/presentationml/2006/main">
  <p:tag name="OUTLINEID" val="19F19FC19D6D4918BF2B59FBD38DDCE9"/>
</p:tagLst>
</file>

<file path=ppt/tags/tag2.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20.xml><?xml version="1.0" encoding="utf-8"?>
<p:tagLst xmlns:a="http://schemas.openxmlformats.org/drawingml/2006/main" xmlns:r="http://schemas.openxmlformats.org/officeDocument/2006/relationships" xmlns:p="http://schemas.openxmlformats.org/presentationml/2006/main">
  <p:tag name="OUTLINEID" val="2472D28CCF1A429CA8D162544BF2243C"/>
</p:tagLst>
</file>

<file path=ppt/tags/tag21.xml><?xml version="1.0" encoding="utf-8"?>
<p:tagLst xmlns:a="http://schemas.openxmlformats.org/drawingml/2006/main" xmlns:r="http://schemas.openxmlformats.org/officeDocument/2006/relationships" xmlns:p="http://schemas.openxmlformats.org/presentationml/2006/main">
  <p:tag name="OUTLINEID" val="2E86CD4B160140B5B4003270583EC373"/>
</p:tagLst>
</file>

<file path=ppt/tags/tag22.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3.xml><?xml version="1.0" encoding="utf-8"?>
<p:tagLst xmlns:a="http://schemas.openxmlformats.org/drawingml/2006/main" xmlns:r="http://schemas.openxmlformats.org/officeDocument/2006/relationships" xmlns:p="http://schemas.openxmlformats.org/presentationml/2006/main">
  <p:tag name="OUTLINEID" val="99C6D5CD602547B399EFF12B8B4058ED"/>
</p:tagLst>
</file>

<file path=ppt/tags/tag24.xml><?xml version="1.0" encoding="utf-8"?>
<p:tagLst xmlns:a="http://schemas.openxmlformats.org/drawingml/2006/main" xmlns:r="http://schemas.openxmlformats.org/officeDocument/2006/relationships" xmlns:p="http://schemas.openxmlformats.org/presentationml/2006/main">
  <p:tag name="OUTLINEID" val="595C8207AF8D4CA1ADCA5931D568D8C5"/>
</p:tagLst>
</file>

<file path=ppt/tags/tag25.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26.xml><?xml version="1.0" encoding="utf-8"?>
<p:tagLst xmlns:a="http://schemas.openxmlformats.org/drawingml/2006/main" xmlns:r="http://schemas.openxmlformats.org/officeDocument/2006/relationships" xmlns:p="http://schemas.openxmlformats.org/presentationml/2006/main">
  <p:tag name="OUTLINEID" val="595C8207AF8D4CA1ADCA5931D568D8C5"/>
</p:tagLst>
</file>

<file path=ppt/tags/tag27.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3.xml><?xml version="1.0" encoding="utf-8"?>
<p:tagLst xmlns:a="http://schemas.openxmlformats.org/drawingml/2006/main" xmlns:r="http://schemas.openxmlformats.org/officeDocument/2006/relationships" xmlns:p="http://schemas.openxmlformats.org/presentationml/2006/main">
  <p:tag name="OUTLINEID" val="C530551FA2DB496EA29A11DC5CC4A9E1"/>
</p:tagLst>
</file>

<file path=ppt/tags/tag4.xml><?xml version="1.0" encoding="utf-8"?>
<p:tagLst xmlns:a="http://schemas.openxmlformats.org/drawingml/2006/main" xmlns:r="http://schemas.openxmlformats.org/officeDocument/2006/relationships" xmlns:p="http://schemas.openxmlformats.org/presentationml/2006/main">
  <p:tag name="OUTLINEID" val="7A43E3C4E1FD4D6F9A3D6AE49DD66C63"/>
</p:tagLst>
</file>

<file path=ppt/tags/tag5.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7.xml><?xml version="1.0" encoding="utf-8"?>
<p:tagLst xmlns:a="http://schemas.openxmlformats.org/drawingml/2006/main" xmlns:r="http://schemas.openxmlformats.org/officeDocument/2006/relationships" xmlns:p="http://schemas.openxmlformats.org/presentationml/2006/main">
  <p:tag name="OUTLINEID" val="6C0962FF0505459DBC6EA9E5DD8E1E29"/>
</p:tagLst>
</file>

<file path=ppt/tags/tag8.xml><?xml version="1.0" encoding="utf-8"?>
<p:tagLst xmlns:a="http://schemas.openxmlformats.org/drawingml/2006/main" xmlns:r="http://schemas.openxmlformats.org/officeDocument/2006/relationships" xmlns:p="http://schemas.openxmlformats.org/presentationml/2006/main">
  <p:tag name="OUTLINEID" val="02EEA62448D04DF58EE2841B4C5BD0B7"/>
</p:tagLst>
</file>

<file path=ppt/tags/tag9.xml><?xml version="1.0" encoding="utf-8"?>
<p:tagLst xmlns:a="http://schemas.openxmlformats.org/drawingml/2006/main" xmlns:r="http://schemas.openxmlformats.org/officeDocument/2006/relationships" xmlns:p="http://schemas.openxmlformats.org/presentationml/2006/main">
  <p:tag name="OUTLINEID" val="F3B034D9A2834F67BA70E8DEC326B751"/>
</p:tagLst>
</file>

<file path=ppt/theme/theme1.xml><?xml version="1.0" encoding="utf-8"?>
<a:theme xmlns:a="http://schemas.openxmlformats.org/drawingml/2006/main" name="AREF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Savills Base Layout">
  <a:themeElements>
    <a:clrScheme name="Savils Test">
      <a:dk1>
        <a:srgbClr val="000000"/>
      </a:dk1>
      <a:lt1>
        <a:srgbClr val="FFFFFF"/>
      </a:lt1>
      <a:dk2>
        <a:srgbClr val="25273A"/>
      </a:dk2>
      <a:lt2>
        <a:srgbClr val="FFFFFF"/>
      </a:lt2>
      <a:accent1>
        <a:srgbClr val="25273A"/>
      </a:accent1>
      <a:accent2>
        <a:srgbClr val="6499A2"/>
      </a:accent2>
      <a:accent3>
        <a:srgbClr val="6B2E50"/>
      </a:accent3>
      <a:accent4>
        <a:srgbClr val="6A769F"/>
      </a:accent4>
      <a:accent5>
        <a:srgbClr val="6C9173"/>
      </a:accent5>
      <a:accent6>
        <a:srgbClr val="FFDF00"/>
      </a:accent6>
      <a:hlink>
        <a:srgbClr val="6499A2"/>
      </a:hlink>
      <a:folHlink>
        <a:srgbClr val="79828C"/>
      </a:folHlink>
    </a:clrScheme>
    <a:fontScheme name="Office Them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lin ang="5400000" scaled="0"/>
        </a:gradFill>
        <a:gradFill rotWithShape="1">
          <a:gsLst>
            <a:gs pos="0">
              <a:schemeClr val="phClr">
                <a:tint val="80000"/>
              </a:schemeClr>
            </a:gs>
            <a:gs pos="100000">
              <a:schemeClr val="phClr">
                <a:shade val="3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outerShdw blurRad="50800" dist="12700" dir="5400000" algn="ctr" rotWithShape="0">
              <a:srgbClr val="000000">
                <a:alpha val="63000"/>
              </a:srgbClr>
            </a:outerShdw>
          </a:effectLst>
          <a:scene3d>
            <a:camera prst="orthographicFront" fov="0">
              <a:rot lat="0" lon="0" rev="0"/>
            </a:camera>
            <a:lightRig rig="threePt" dir="tl"/>
          </a:scene3d>
          <a:sp3d>
            <a:bevelT w="0" h="0"/>
          </a:sp3d>
        </a:effectStyle>
      </a:effectStyleLst>
      <a:bgFillStyleLst>
        <a:solidFill>
          <a:schemeClr val="phClr"/>
        </a:solidFill>
        <a:solidFill>
          <a:schemeClr val="phClr"/>
        </a:solidFill>
        <a:gradFill rotWithShape="1">
          <a:gsLst>
            <a:gs pos="0">
              <a:schemeClr val="phClr">
                <a:tint val="80000"/>
              </a:schemeClr>
            </a:gs>
            <a:gs pos="100000">
              <a:schemeClr val="phClr">
                <a:shade val="30000"/>
              </a:schemeClr>
            </a:gs>
          </a:gsLst>
          <a:lin ang="5400000" scaled="0"/>
        </a:gradFill>
      </a:bgFillStyleLst>
    </a:fmtScheme>
  </a:themeElements>
  <a:objectDefaults>
    <a:spDef>
      <a:spPr>
        <a:solidFill>
          <a:schemeClr val="accent2"/>
        </a:solidFill>
        <a:ln>
          <a:noFill/>
        </a:ln>
      </a:spPr>
      <a:bodyPr rtlCol="0" anchor="ctr"/>
      <a:lstStyle>
        <a:defPPr algn="ctr">
          <a:lnSpc>
            <a:spcPct val="90000"/>
          </a:lnSpc>
          <a:spcAft>
            <a:spcPts val="600"/>
          </a:spcAft>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800" dirty="0" smtClean="0">
            <a:solidFill>
              <a:schemeClr val="tx1"/>
            </a:solidFill>
          </a:defRPr>
        </a:defPPr>
      </a:lstStyle>
    </a:txDef>
  </a:objectDefaults>
  <a:extraClrSchemeLst/>
  <a:custClrLst>
    <a:custClr name="Cream">
      <a:srgbClr val="EEE8E3"/>
    </a:custClr>
    <a:custClr name="Grey">
      <a:srgbClr val="79828C"/>
    </a:custClr>
  </a:custClrLst>
  <a:extLst>
    <a:ext uri="{05A4C25C-085E-4340-85A3-A5531E510DB2}">
      <thm15:themeFamily xmlns:thm15="http://schemas.microsoft.com/office/thememl/2012/main" name="Savills_Research_Template_Refresh 2018" id="{3DB87972-DA88-49C0-9D81-00D39580630B}" vid="{05549B2A-792A-4A29-8886-6CAE253D96E8}"/>
    </a:ext>
  </a:extLst>
</a:theme>
</file>

<file path=ppt/theme/theme11.xml><?xml version="1.0" encoding="utf-8"?>
<a:theme xmlns:a="http://schemas.openxmlformats.org/drawingml/2006/main" name="HMT powerpoint presentation">
  <a:themeElements>
    <a:clrScheme name="">
      <a:dk1>
        <a:srgbClr val="000000"/>
      </a:dk1>
      <a:lt1>
        <a:srgbClr val="FFFFFF"/>
      </a:lt1>
      <a:dk2>
        <a:srgbClr val="C41200"/>
      </a:dk2>
      <a:lt2>
        <a:srgbClr val="333333"/>
      </a:lt2>
      <a:accent1>
        <a:srgbClr val="C41200"/>
      </a:accent1>
      <a:accent2>
        <a:srgbClr val="262D4C"/>
      </a:accent2>
      <a:accent3>
        <a:srgbClr val="FFFFFF"/>
      </a:accent3>
      <a:accent4>
        <a:srgbClr val="000000"/>
      </a:accent4>
      <a:accent5>
        <a:srgbClr val="DEAAAA"/>
      </a:accent5>
      <a:accent6>
        <a:srgbClr val="212844"/>
      </a:accent6>
      <a:hlink>
        <a:srgbClr val="598BBD"/>
      </a:hlink>
      <a:folHlink>
        <a:srgbClr val="DDDDDD"/>
      </a:folHlink>
    </a:clrScheme>
    <a:fontScheme name="HMT powerpoint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lnDef>
  </a:objectDefaults>
  <a:extraClrSchemeLst>
    <a:extraClrScheme>
      <a:clrScheme name="HMT powerpoint presentation 1">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HMT powerpoint presentation 2">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HMT powerpoint presentation 3">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C0C0C0"/>
        </a:folHlink>
      </a:clrScheme>
      <a:clrMap bg1="lt1" tx1="dk1" bg2="lt2" tx2="dk2" accent1="accent1" accent2="accent2" accent3="accent3" accent4="accent4" accent5="accent5" accent6="accent6" hlink="hlink" folHlink="folHlink"/>
    </a:extraClrScheme>
    <a:extraClrScheme>
      <a:clrScheme name="HMT powerpoint presentation 4">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pex">
  <a:themeElements>
    <a:clrScheme name="Apex">
      <a:dk1>
        <a:srgbClr val="575756"/>
      </a:dk1>
      <a:lt1>
        <a:sysClr val="window" lastClr="FFFFFF"/>
      </a:lt1>
      <a:dk2>
        <a:srgbClr val="E87722"/>
      </a:dk2>
      <a:lt2>
        <a:srgbClr val="FFFFFF"/>
      </a:lt2>
      <a:accent1>
        <a:srgbClr val="575756"/>
      </a:accent1>
      <a:accent2>
        <a:srgbClr val="E87722"/>
      </a:accent2>
      <a:accent3>
        <a:srgbClr val="2C3C7E"/>
      </a:accent3>
      <a:accent4>
        <a:srgbClr val="00A9EB"/>
      </a:accent4>
      <a:accent5>
        <a:srgbClr val="A1DA8E"/>
      </a:accent5>
      <a:accent6>
        <a:srgbClr val="6FA491"/>
      </a:accent6>
      <a:hlink>
        <a:srgbClr val="575756"/>
      </a:hlink>
      <a:folHlink>
        <a:srgbClr val="575756"/>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eme1">
  <a:themeElements>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lIns="45720" tIns="0" rIns="45720" bIns="0" rtlCol="0" anchor="ctr"/>
      <a:lstStyle>
        <a:defPPr algn="ctr">
          <a:spcAft>
            <a:spcPts val="300"/>
          </a:spcAft>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smtClean="0"/>
        </a:defPPr>
      </a:lstStyle>
    </a:txDef>
  </a:objectDefaults>
  <a:extraClrSchemeLst/>
  <a:custClrLst>
    <a:custClr name="Celadon (Data Viz 1)">
      <a:srgbClr val="80BBAD"/>
    </a:custClr>
    <a:custClr name="Dark Grey (Data Viz 2)">
      <a:srgbClr val="435254"/>
    </a:custClr>
    <a:custClr name="Accent Green (Data Viz 3)">
      <a:srgbClr val="17E88F"/>
    </a:custClr>
    <a:custClr name="Wheat (Data Viz 4)">
      <a:srgbClr val="DBD99A"/>
    </a:custClr>
    <a:custClr name="Data Orange (Data Viz 5)">
      <a:srgbClr val="D2785A"/>
    </a:custClr>
    <a:custClr name="Data Purple (Data Viz 6)">
      <a:srgbClr val="885073"/>
    </a:custClr>
    <a:custClr name="Data Lt. Purple (Data Viz 7)">
      <a:srgbClr val="A388BF"/>
    </a:custClr>
    <a:custClr name="Data Blue (Data Viz 8)">
      <a:srgbClr val="1F3765"/>
    </a:custClr>
    <a:custClr name="Data Lt. Blue (Data Viz 9)">
      <a:srgbClr val="3E7CA6"/>
    </a:custClr>
    <a:custClr name="Light Grey (Data Viz 10)">
      <a:srgbClr val="CAD1D3"/>
    </a:custClr>
    <a:custClr name="Negative Value Red">
      <a:srgbClr val="AD2A2A"/>
    </a:custClr>
    <a:custClr name="DataViz Background (20% Lt. Grey)">
      <a:srgbClr val="F6F6F6"/>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Primary Green (Primary)">
      <a:srgbClr val="003F2D"/>
    </a:custClr>
    <a:custClr name="Accent Green (Primary)">
      <a:srgbClr val="17E88F"/>
    </a:custClr>
    <a:custClr name="Dark Green (Primary)">
      <a:srgbClr val="012A2D"/>
    </a:custClr>
    <a:custClr name="Dark Grey (Primary)">
      <a:srgbClr val="435254"/>
    </a:custClr>
    <a:custClr name="Light Grey (Primary)">
      <a:srgbClr val="CAD1D3"/>
    </a:custClr>
    <a:custClr name="Midnight (Secondary)">
      <a:srgbClr val="032842"/>
    </a:custClr>
    <a:custClr name="Sage (Secondary)">
      <a:srgbClr val="538184"/>
    </a:custClr>
    <a:custClr name="Celadon (Secondary)">
      <a:srgbClr val="80BBAD"/>
    </a:custClr>
    <a:custClr name="Wheat (Secondary)">
      <a:srgbClr val="DBD99A"/>
    </a:custClr>
    <a:custClr name="Cement (Secondary)">
      <a:srgbClr val="7F8480"/>
    </a:custClr>
    <a:custClr name=" ">
      <a:srgbClr val="FFFFFF"/>
    </a:custClr>
    <a:custClr name=" ">
      <a:srgbClr val="FFFFFF"/>
    </a:custClr>
    <a:custClr name=" ">
      <a:srgbClr val="FFFFFF"/>
    </a:custClr>
    <a:custClr name=" ">
      <a:srgbClr val="FFFFFF"/>
    </a:custClr>
    <a:custClr name=" ">
      <a:srgbClr val="FFFFFF"/>
    </a:custClr>
    <a:custClr name="Midnight Tint (Secondary)">
      <a:srgbClr val="778F9C"/>
    </a:custClr>
    <a:custClr name="Sage Tint (Secondary)">
      <a:srgbClr val="96B3B6"/>
    </a:custClr>
    <a:custClr name="Celadon Tint (Secondary)">
      <a:srgbClr val="C0D4CB"/>
    </a:custClr>
    <a:custClr name="Wheat Tint (Secondary)">
      <a:srgbClr val="EFECD2"/>
    </a:custClr>
    <a:custClr name="Cement Tint (Secondary)">
      <a:srgbClr val="CBCDCB"/>
    </a:custClr>
  </a:custClrLst>
  <a:extLst>
    <a:ext uri="{05A4C25C-085E-4340-85A3-A5531E510DB2}">
      <thm15:themeFamily xmlns:thm15="http://schemas.microsoft.com/office/thememl/2012/main" name="Theme1" id="{FACBC0C2-7F7C-4944-9D24-DE72DD688C9F}" vid="{0DAB2655-D4EF-454A-A874-7677945A2E10}"/>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Master_Template_Arial">
  <a:themeElements>
    <a:clrScheme name="Custom 52">
      <a:dk1>
        <a:srgbClr val="000000"/>
      </a:dk1>
      <a:lt1>
        <a:srgbClr val="FFFFFF"/>
      </a:lt1>
      <a:dk2>
        <a:srgbClr val="004B35"/>
      </a:dk2>
      <a:lt2>
        <a:srgbClr val="006A4D"/>
      </a:lt2>
      <a:accent1>
        <a:srgbClr val="00A657"/>
      </a:accent1>
      <a:accent2>
        <a:srgbClr val="69BE28"/>
      </a:accent2>
      <a:accent3>
        <a:srgbClr val="BFD857"/>
      </a:accent3>
      <a:accent4>
        <a:srgbClr val="00B2DD"/>
      </a:accent4>
      <a:accent5>
        <a:srgbClr val="EC008C"/>
      </a:accent5>
      <a:accent6>
        <a:srgbClr val="A23F97"/>
      </a:accent6>
      <a:hlink>
        <a:srgbClr val="69BE28"/>
      </a:hlink>
      <a:folHlink>
        <a:srgbClr val="BFD857"/>
      </a:folHlink>
    </a:clrScheme>
    <a:fontScheme name="Custom 1">
      <a:majorFont>
        <a:latin typeface="Futura Md BT Bold"/>
        <a:ea typeface=""/>
        <a:cs typeface=""/>
      </a:majorFont>
      <a:minorFont>
        <a:latin typeface="Arnhem Pro Bl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2"/>
          </a:solidFill>
          <a:prstDash val="solid"/>
          <a:round/>
          <a:headEnd type="none" w="med" len="med"/>
          <a:tailEnd type="none" w="med" len="med"/>
        </a:ln>
        <a:effectLst/>
      </a:spPr>
      <a:bodyPr vert="horz" wrap="square" lIns="72000" tIns="72000" rIns="72000" bIns="72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Arial" charset="0"/>
          </a:defRPr>
        </a:defPPr>
      </a:lstStyle>
    </a:spDef>
    <a:lnDef>
      <a:spPr bwMode="auto">
        <a:ln w="6350">
          <a:solidFill>
            <a:schemeClr val="tx1"/>
          </a:solidFill>
          <a:tailEnd type="none"/>
        </a:ln>
      </a:spPr>
      <a:bodyPr/>
      <a:lstStyle/>
    </a:lnDef>
    <a:txDef>
      <a:spPr>
        <a:noFill/>
      </a:spPr>
      <a:bodyPr wrap="square" lIns="36000" tIns="36000" rIns="36000" bIns="36000" rtlCol="0">
        <a:spAutoFit/>
      </a:bodyPr>
      <a:lstStyle>
        <a:defPPr algn="ctr">
          <a:defRPr sz="3600" dirty="0">
            <a:solidFill>
              <a:schemeClr val="accent1"/>
            </a:solidFill>
            <a:latin typeface="Arnhem Pro Bln Ita"/>
            <a:cs typeface="Arnhem Pro Bln Ita"/>
          </a:defRPr>
        </a:defPPr>
      </a:lstStyle>
    </a:txDef>
  </a:objectDefaults>
  <a:extraClrSchemeLst/>
  <a:custClrLst>
    <a:custClr name="CBRE Green">
      <a:srgbClr val="006A4D"/>
    </a:custClr>
    <a:custClr name="Enterprising Green 2">
      <a:srgbClr val="004B35"/>
    </a:custClr>
    <a:custClr name="Refreshing Green 3">
      <a:srgbClr val="00A657"/>
    </a:custClr>
    <a:custClr name="Lime Green 4">
      <a:srgbClr val="69BE28"/>
    </a:custClr>
    <a:custClr name="Energizing Green 5">
      <a:srgbClr val="BFD857"/>
    </a:custClr>
    <a:custClr name="Blue">
      <a:srgbClr val="00B2DD"/>
    </a:custClr>
    <a:custClr name="Magenta">
      <a:srgbClr val="EC008C"/>
    </a:custClr>
    <a:custClr name="Purple">
      <a:srgbClr val="A23F73"/>
    </a:custClr>
    <a:custClr name="Yellow">
      <a:srgbClr val="FFDD00"/>
    </a:custClr>
    <a:custClr name="Orange">
      <a:srgbClr val="F58220"/>
    </a:custClr>
    <a:custClr>
      <a:srgbClr val="32B778"/>
    </a:custClr>
    <a:custClr>
      <a:srgbClr val="326E5D"/>
    </a:custClr>
    <a:custClr>
      <a:srgbClr val="A5D87E"/>
    </a:custClr>
    <a:custClr>
      <a:srgbClr val="66A594"/>
    </a:custClr>
    <a:custClr>
      <a:srgbClr val="D8E89A"/>
    </a:custClr>
    <a:custClr>
      <a:srgbClr val="66D1EB"/>
    </a:custClr>
    <a:custClr>
      <a:srgbClr val="F466BA"/>
    </a:custClr>
    <a:custClr>
      <a:srgbClr val="C78CC1"/>
    </a:custClr>
    <a:custClr>
      <a:srgbClr val="FFEB66"/>
    </a:custClr>
    <a:custClr>
      <a:srgbClr val="F9B479"/>
    </a:custClr>
    <a:custClr>
      <a:srgbClr val="65C99A"/>
    </a:custClr>
    <a:custClr>
      <a:srgbClr val="659285"/>
    </a:custClr>
    <a:custClr>
      <a:srgbClr val="C3E5A9"/>
    </a:custClr>
    <a:custClr>
      <a:srgbClr val="99C3B8"/>
    </a:custClr>
    <a:custClr>
      <a:srgbClr val="E6EFBC"/>
    </a:custClr>
    <a:custClr>
      <a:srgbClr val="99E0F1"/>
    </a:custClr>
    <a:custClr>
      <a:srgbClr val="F799D1"/>
    </a:custClr>
    <a:custClr>
      <a:srgbClr val="DAB2D5"/>
    </a:custClr>
    <a:custClr>
      <a:srgbClr val="FFF199"/>
    </a:custClr>
    <a:custClr>
      <a:srgbClr val="FBCDA6"/>
    </a:custClr>
  </a:custClrLst>
  <a:extLst>
    <a:ext uri="{05A4C25C-085E-4340-85A3-A5531E510DB2}">
      <thm15:themeFamily xmlns:thm15="http://schemas.microsoft.com/office/thememl/2012/main" name="CBRE_template_2020" id="{9DBD4AC1-718A-3441-8A5B-E833C10C3864}" vid="{8ABE4836-6CC0-644A-AE52-4D60CECCD1C2}"/>
    </a:ext>
  </a:extLst>
</a:theme>
</file>

<file path=ppt/theme/theme3.xml><?xml version="1.0" encoding="utf-8"?>
<a:theme xmlns:a="http://schemas.openxmlformats.org/drawingml/2006/main" name="1_Powerpoint_Master_Template_Arial">
  <a:themeElements>
    <a:clrScheme name="Custom 1">
      <a:dk1>
        <a:srgbClr val="000000"/>
      </a:dk1>
      <a:lt1>
        <a:srgbClr val="FFFFFF"/>
      </a:lt1>
      <a:dk2>
        <a:srgbClr val="004B35"/>
      </a:dk2>
      <a:lt2>
        <a:srgbClr val="006A4D"/>
      </a:lt2>
      <a:accent1>
        <a:srgbClr val="00A657"/>
      </a:accent1>
      <a:accent2>
        <a:srgbClr val="69BE28"/>
      </a:accent2>
      <a:accent3>
        <a:srgbClr val="BFD857"/>
      </a:accent3>
      <a:accent4>
        <a:srgbClr val="00B2DD"/>
      </a:accent4>
      <a:accent5>
        <a:srgbClr val="EC008C"/>
      </a:accent5>
      <a:accent6>
        <a:srgbClr val="A23F73"/>
      </a:accent6>
      <a:hlink>
        <a:srgbClr val="69BE28"/>
      </a:hlink>
      <a:folHlink>
        <a:srgbClr val="BFD8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2"/>
          </a:solidFill>
          <a:prstDash val="solid"/>
          <a:round/>
          <a:headEnd type="none" w="med" len="med"/>
          <a:tailEnd type="none" w="med" len="med"/>
        </a:ln>
        <a:effectLst/>
      </a:spPr>
      <a:bodyPr vert="horz" wrap="square" lIns="72000" tIns="72000" rIns="72000" bIns="72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Arial" charset="0"/>
          </a:defRPr>
        </a:defPPr>
      </a:lstStyle>
    </a:spDef>
    <a:lnDef>
      <a:spPr bwMode="auto">
        <a:ln w="6350">
          <a:solidFill>
            <a:schemeClr val="tx1"/>
          </a:solidFill>
          <a:tailEnd type="none"/>
        </a:ln>
      </a:spPr>
      <a:bodyPr/>
      <a:lstStyle/>
    </a:lnDef>
    <a:txDef>
      <a:spPr>
        <a:noFill/>
      </a:spPr>
      <a:bodyPr wrap="square" lIns="36000" tIns="36000" rIns="36000" bIns="36000" rtlCol="0">
        <a:spAutoFit/>
      </a:bodyPr>
      <a:lstStyle>
        <a:defPPr algn="ctr">
          <a:defRPr sz="3600" dirty="0">
            <a:solidFill>
              <a:schemeClr val="accent1"/>
            </a:solidFill>
            <a:latin typeface="Arnhem Pro Bln Ita"/>
            <a:cs typeface="Arnhem Pro Bln Ita"/>
          </a:defRPr>
        </a:defPPr>
      </a:lstStyle>
    </a:txDef>
  </a:objectDefaults>
  <a:extraClrSchemeLst/>
  <a:custClrLst>
    <a:custClr name="CBRE Green">
      <a:srgbClr val="006A4D"/>
    </a:custClr>
    <a:custClr name="Enterprising Green 2">
      <a:srgbClr val="004B35"/>
    </a:custClr>
    <a:custClr name="Refreshing Green 3">
      <a:srgbClr val="00A657"/>
    </a:custClr>
    <a:custClr name="Lime Green 4">
      <a:srgbClr val="69BE28"/>
    </a:custClr>
    <a:custClr name="Energizing Green 5">
      <a:srgbClr val="BFD857"/>
    </a:custClr>
    <a:custClr name="Blue">
      <a:srgbClr val="00B2DD"/>
    </a:custClr>
    <a:custClr name="Magenta">
      <a:srgbClr val="EC008C"/>
    </a:custClr>
    <a:custClr name="Purple">
      <a:srgbClr val="A23F73"/>
    </a:custClr>
    <a:custClr name="Yellow">
      <a:srgbClr val="FFDD00"/>
    </a:custClr>
    <a:custClr name="Orange">
      <a:srgbClr val="F58220"/>
    </a:custClr>
    <a:custClr>
      <a:srgbClr val="32B778"/>
    </a:custClr>
    <a:custClr>
      <a:srgbClr val="326E5D"/>
    </a:custClr>
    <a:custClr>
      <a:srgbClr val="A5D87E"/>
    </a:custClr>
    <a:custClr>
      <a:srgbClr val="66A594"/>
    </a:custClr>
    <a:custClr>
      <a:srgbClr val="D8E89A"/>
    </a:custClr>
    <a:custClr>
      <a:srgbClr val="66D1EB"/>
    </a:custClr>
    <a:custClr>
      <a:srgbClr val="F466BA"/>
    </a:custClr>
    <a:custClr>
      <a:srgbClr val="C78CC1"/>
    </a:custClr>
    <a:custClr>
      <a:srgbClr val="FFEB66"/>
    </a:custClr>
    <a:custClr>
      <a:srgbClr val="F9B479"/>
    </a:custClr>
    <a:custClr>
      <a:srgbClr val="65C99A"/>
    </a:custClr>
    <a:custClr>
      <a:srgbClr val="659285"/>
    </a:custClr>
    <a:custClr>
      <a:srgbClr val="C3E5A9"/>
    </a:custClr>
    <a:custClr>
      <a:srgbClr val="99C3B8"/>
    </a:custClr>
    <a:custClr>
      <a:srgbClr val="E6EFBC"/>
    </a:custClr>
    <a:custClr>
      <a:srgbClr val="99E0F1"/>
    </a:custClr>
    <a:custClr>
      <a:srgbClr val="F799D1"/>
    </a:custClr>
    <a:custClr>
      <a:srgbClr val="DAB2D5"/>
    </a:custClr>
    <a:custClr>
      <a:srgbClr val="FFF199"/>
    </a:custClr>
    <a:custClr>
      <a:srgbClr val="FBCDA6"/>
    </a:custClr>
  </a:custClrLst>
  <a:extLst>
    <a:ext uri="{05A4C25C-085E-4340-85A3-A5531E510DB2}">
      <thm15:themeFamily xmlns:thm15="http://schemas.microsoft.com/office/thememl/2012/main" name="Presentation22" id="{3BF732C5-8425-D342-8B62-3AB131620696}" vid="{CD602FBF-2EAD-A64D-9D8A-54C7CCDB32C4}"/>
    </a:ext>
  </a:extLst>
</a:theme>
</file>

<file path=ppt/theme/theme4.xml><?xml version="1.0" encoding="utf-8"?>
<a:theme xmlns:a="http://schemas.openxmlformats.org/drawingml/2006/main" name="title_slide_with_image_Design">
  <a:themeElements>
    <a:clrScheme name="CMS_Legal_001">
      <a:dk1>
        <a:sysClr val="windowText" lastClr="000000"/>
      </a:dk1>
      <a:lt1>
        <a:srgbClr val="FFFFFF"/>
      </a:lt1>
      <a:dk2>
        <a:srgbClr val="C2BCB9"/>
      </a:dk2>
      <a:lt2>
        <a:srgbClr val="FFFFFF"/>
      </a:lt2>
      <a:accent1>
        <a:srgbClr val="ABB300"/>
      </a:accent1>
      <a:accent2>
        <a:srgbClr val="CDD166"/>
      </a:accent2>
      <a:accent3>
        <a:srgbClr val="00759A"/>
      </a:accent3>
      <a:accent4>
        <a:srgbClr val="B2D6E1"/>
      </a:accent4>
      <a:accent5>
        <a:srgbClr val="ECC411"/>
      </a:accent5>
      <a:accent6>
        <a:srgbClr val="F7E7A0"/>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3.potx" id="{EBC8EDA7-A4F9-407D-8EAB-943C3C667CA7}" vid="{6176B42E-4DB5-4B8A-BA46-CA2E740926CE}"/>
    </a:ext>
  </a:extLst>
</a:theme>
</file>

<file path=ppt/theme/theme5.xml><?xml version="1.0" encoding="utf-8"?>
<a:theme xmlns:a="http://schemas.openxmlformats.org/drawingml/2006/main" name="3_text_slide_with_Design">
  <a:themeElements>
    <a:clrScheme name="CMS_Legal_001">
      <a:dk1>
        <a:sysClr val="windowText" lastClr="000000"/>
      </a:dk1>
      <a:lt1>
        <a:srgbClr val="FFFFFF"/>
      </a:lt1>
      <a:dk2>
        <a:srgbClr val="C2BCB9"/>
      </a:dk2>
      <a:lt2>
        <a:srgbClr val="FFFFFF"/>
      </a:lt2>
      <a:accent1>
        <a:srgbClr val="ABB300"/>
      </a:accent1>
      <a:accent2>
        <a:srgbClr val="CDD166"/>
      </a:accent2>
      <a:accent3>
        <a:srgbClr val="00759A"/>
      </a:accent3>
      <a:accent4>
        <a:srgbClr val="B2D6E1"/>
      </a:accent4>
      <a:accent5>
        <a:srgbClr val="ECC411"/>
      </a:accent5>
      <a:accent6>
        <a:srgbClr val="F7E7A0"/>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3.potx" id="{EBC8EDA7-A4F9-407D-8EAB-943C3C667CA7}" vid="{93A1A0DD-9C7D-4E42-ABC4-591FCCCCFC52}"/>
    </a:ext>
  </a:extLst>
</a:theme>
</file>

<file path=ppt/theme/theme6.xml><?xml version="1.0" encoding="utf-8"?>
<a:theme xmlns:a="http://schemas.openxmlformats.org/drawingml/2006/main" name="1_title_slide_with_image_Design">
  <a:themeElements>
    <a:clrScheme name="CMS Teal">
      <a:dk1>
        <a:sysClr val="windowText" lastClr="000000"/>
      </a:dk1>
      <a:lt1>
        <a:srgbClr val="FFFFFF"/>
      </a:lt1>
      <a:dk2>
        <a:srgbClr val="C2BCB9"/>
      </a:dk2>
      <a:lt2>
        <a:srgbClr val="FFFFFF"/>
      </a:lt2>
      <a:accent1>
        <a:srgbClr val="0D535F"/>
      </a:accent1>
      <a:accent2>
        <a:srgbClr val="4A7F87"/>
      </a:accent2>
      <a:accent3>
        <a:srgbClr val="86A9AF"/>
      </a:accent3>
      <a:accent4>
        <a:srgbClr val="C2D4D8"/>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MS Test 4.potx" id="{D6C43EE2-BAE0-4E1A-8629-C43B27CA818E}" vid="{A588F52C-122C-440B-BDF9-7994F9779FB9}"/>
    </a:ext>
  </a:extLst>
</a:theme>
</file>

<file path=ppt/theme/theme7.xml><?xml version="1.0" encoding="utf-8"?>
<a:theme xmlns:a="http://schemas.openxmlformats.org/drawingml/2006/main" name="intermediate_title_page_with_image_Design">
  <a:themeElements>
    <a:clrScheme name="CMS Teal">
      <a:dk1>
        <a:sysClr val="windowText" lastClr="000000"/>
      </a:dk1>
      <a:lt1>
        <a:srgbClr val="FFFFFF"/>
      </a:lt1>
      <a:dk2>
        <a:srgbClr val="C2BCB9"/>
      </a:dk2>
      <a:lt2>
        <a:srgbClr val="FFFFFF"/>
      </a:lt2>
      <a:accent1>
        <a:srgbClr val="0D535F"/>
      </a:accent1>
      <a:accent2>
        <a:srgbClr val="4A7F87"/>
      </a:accent2>
      <a:accent3>
        <a:srgbClr val="86A9AF"/>
      </a:accent3>
      <a:accent4>
        <a:srgbClr val="C2D4D8"/>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est 4.potx" id="{D6C43EE2-BAE0-4E1A-8629-C43B27CA818E}" vid="{BBB76796-89BD-4034-A783-98DDAD400D42}"/>
    </a:ext>
  </a:extLst>
</a:theme>
</file>

<file path=ppt/theme/theme8.xml><?xml version="1.0" encoding="utf-8"?>
<a:theme xmlns:a="http://schemas.openxmlformats.org/drawingml/2006/main" name="text_slide_with_Design">
  <a:themeElements>
    <a:clrScheme name="CMS Teal">
      <a:dk1>
        <a:sysClr val="windowText" lastClr="000000"/>
      </a:dk1>
      <a:lt1>
        <a:srgbClr val="FFFFFF"/>
      </a:lt1>
      <a:dk2>
        <a:srgbClr val="C2BCB9"/>
      </a:dk2>
      <a:lt2>
        <a:srgbClr val="FFFFFF"/>
      </a:lt2>
      <a:accent1>
        <a:srgbClr val="0D535F"/>
      </a:accent1>
      <a:accent2>
        <a:srgbClr val="4A7F87"/>
      </a:accent2>
      <a:accent3>
        <a:srgbClr val="86A9AF"/>
      </a:accent3>
      <a:accent4>
        <a:srgbClr val="C2D4D8"/>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Test 4.potx" id="{D6C43EE2-BAE0-4E1A-8629-C43B27CA818E}" vid="{E79FEBF4-CC30-47BC-BDA6-98C1F4A15FD7}"/>
    </a:ext>
  </a:extLst>
</a:theme>
</file>

<file path=ppt/theme/theme9.xml><?xml version="1.0" encoding="utf-8"?>
<a:theme xmlns:a="http://schemas.openxmlformats.org/drawingml/2006/main" name="empty_slide_Design">
  <a:themeElements>
    <a:clrScheme name="CMS Teal">
      <a:dk1>
        <a:sysClr val="windowText" lastClr="000000"/>
      </a:dk1>
      <a:lt1>
        <a:srgbClr val="FFFFFF"/>
      </a:lt1>
      <a:dk2>
        <a:srgbClr val="C2BCB9"/>
      </a:dk2>
      <a:lt2>
        <a:srgbClr val="FFFFFF"/>
      </a:lt2>
      <a:accent1>
        <a:srgbClr val="0D535F"/>
      </a:accent1>
      <a:accent2>
        <a:srgbClr val="4A7F87"/>
      </a:accent2>
      <a:accent3>
        <a:srgbClr val="86A9AF"/>
      </a:accent3>
      <a:accent4>
        <a:srgbClr val="C2D4D8"/>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Test 4.potx" id="{D6C43EE2-BAE0-4E1A-8629-C43B27CA818E}" vid="{7931C7D9-F090-4060-B1E8-2CA0F8E2DCE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19cbe1-fce3-4f42-b142-385e5c96a4ad">
      <Terms xmlns="http://schemas.microsoft.com/office/infopath/2007/PartnerControls"/>
    </lcf76f155ced4ddcb4097134ff3c332f>
    <TaxCatchAll xmlns="ac51814d-996c-4eb1-a29d-985085e523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AF5B1BC36BA344899C4CE12452F1A1" ma:contentTypeVersion="15" ma:contentTypeDescription="Create a new document." ma:contentTypeScope="" ma:versionID="36550d5fbfee23c729a5aa0a081314a8">
  <xsd:schema xmlns:xsd="http://www.w3.org/2001/XMLSchema" xmlns:xs="http://www.w3.org/2001/XMLSchema" xmlns:p="http://schemas.microsoft.com/office/2006/metadata/properties" xmlns:ns2="a119cbe1-fce3-4f42-b142-385e5c96a4ad" xmlns:ns3="ac51814d-996c-4eb1-a29d-985085e523c2" targetNamespace="http://schemas.microsoft.com/office/2006/metadata/properties" ma:root="true" ma:fieldsID="b33430071a68120d5ee4729280d0a5ad" ns2:_="" ns3:_="">
    <xsd:import namespace="a119cbe1-fce3-4f42-b142-385e5c96a4ad"/>
    <xsd:import namespace="ac51814d-996c-4eb1-a29d-985085e523c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9cbe1-fce3-4f42-b142-385e5c96a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41f135-892c-4ab9-a4a2-5cdb862e2ab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51814d-996c-4eb1-a29d-985085e523c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3657e58-8938-48e1-8eea-83a84f4d4c62}" ma:internalName="TaxCatchAll" ma:showField="CatchAllData" ma:web="ac51814d-996c-4eb1-a29d-985085e523c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5B1B1F-EF91-41E8-B8C2-A438643569C1}">
  <ds:schemaRefs>
    <ds:schemaRef ds:uri="http://schemas.microsoft.com/sharepoint/v3/contenttype/forms"/>
  </ds:schemaRefs>
</ds:datastoreItem>
</file>

<file path=customXml/itemProps2.xml><?xml version="1.0" encoding="utf-8"?>
<ds:datastoreItem xmlns:ds="http://schemas.openxmlformats.org/officeDocument/2006/customXml" ds:itemID="{88A2562C-C180-49EE-814C-EECDF56B66E1}">
  <ds:schemaRefs>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ac51814d-996c-4eb1-a29d-985085e523c2"/>
    <ds:schemaRef ds:uri="a119cbe1-fce3-4f42-b142-385e5c96a4a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8C143BA-4D79-4E5C-8008-5A85BBC4E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9cbe1-fce3-4f42-b142-385e5c96a4ad"/>
    <ds:schemaRef ds:uri="ac51814d-996c-4eb1-a29d-985085e523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4963</TotalTime>
  <Words>513</Words>
  <Application>Microsoft Macintosh PowerPoint</Application>
  <PresentationFormat>Widescreen</PresentationFormat>
  <Paragraphs>99</Paragraphs>
  <Slides>14</Slides>
  <Notes>6</Notes>
  <HiddenSlides>0</HiddenSlides>
  <MMClips>0</MMClips>
  <ScaleCrop>false</ScaleCrop>
  <HeadingPairs>
    <vt:vector size="6" baseType="variant">
      <vt:variant>
        <vt:lpstr>Fonts Used</vt:lpstr>
      </vt:variant>
      <vt:variant>
        <vt:i4>31</vt:i4>
      </vt:variant>
      <vt:variant>
        <vt:lpstr>Theme</vt:lpstr>
      </vt:variant>
      <vt:variant>
        <vt:i4>13</vt:i4>
      </vt:variant>
      <vt:variant>
        <vt:lpstr>Slide Titles</vt:lpstr>
      </vt:variant>
      <vt:variant>
        <vt:i4>14</vt:i4>
      </vt:variant>
    </vt:vector>
  </HeadingPairs>
  <TitlesOfParts>
    <vt:vector size="58" baseType="lpstr">
      <vt:lpstr>Arial</vt:lpstr>
      <vt:lpstr>Arial Black</vt:lpstr>
      <vt:lpstr>Arial Narrow</vt:lpstr>
      <vt:lpstr>Arnhem Pro Bln</vt:lpstr>
      <vt:lpstr>Barlow Condensed</vt:lpstr>
      <vt:lpstr>Calibre</vt:lpstr>
      <vt:lpstr>Calibre Bold</vt:lpstr>
      <vt:lpstr>Calibre Light</vt:lpstr>
      <vt:lpstr>Calibre Medium</vt:lpstr>
      <vt:lpstr>Calibre Semibold</vt:lpstr>
      <vt:lpstr>Calibre-Light</vt:lpstr>
      <vt:lpstr>Calibre-Semibold</vt:lpstr>
      <vt:lpstr>Calibri</vt:lpstr>
      <vt:lpstr>Courier New</vt:lpstr>
      <vt:lpstr>Financier Display</vt:lpstr>
      <vt:lpstr>Financier Display Medium</vt:lpstr>
      <vt:lpstr>Financier Display Semibold</vt:lpstr>
      <vt:lpstr>Foundry Sterling Bold</vt:lpstr>
      <vt:lpstr>Futura Bk BT Book</vt:lpstr>
      <vt:lpstr>Futura Lt BT</vt:lpstr>
      <vt:lpstr>Futura Lt BT Light</vt:lpstr>
      <vt:lpstr>Futura Md BT</vt:lpstr>
      <vt:lpstr>Futura Md BT Bold</vt:lpstr>
      <vt:lpstr>Futura Md BT Medium</vt:lpstr>
      <vt:lpstr>Open Sans</vt:lpstr>
      <vt:lpstr>Open Sans Light</vt:lpstr>
      <vt:lpstr>Space Mono</vt:lpstr>
      <vt:lpstr>Symbol</vt:lpstr>
      <vt:lpstr>Times New Roman</vt:lpstr>
      <vt:lpstr>Trebuchet MS</vt:lpstr>
      <vt:lpstr>Wingdings</vt:lpstr>
      <vt:lpstr>AREF_powerpoint</vt:lpstr>
      <vt:lpstr>Powerpoint_Master_Template_Arial</vt:lpstr>
      <vt:lpstr>1_Powerpoint_Master_Template_Arial</vt:lpstr>
      <vt:lpstr>title_slide_with_image_Design</vt:lpstr>
      <vt:lpstr>3_text_slide_with_Design</vt:lpstr>
      <vt:lpstr>1_title_slide_with_image_Design</vt:lpstr>
      <vt:lpstr>intermediate_title_page_with_image_Design</vt:lpstr>
      <vt:lpstr>text_slide_with_Design</vt:lpstr>
      <vt:lpstr>empty_slide_Design</vt:lpstr>
      <vt:lpstr>1_Savills Base Layout</vt:lpstr>
      <vt:lpstr>HMT powerpoint presentation</vt:lpstr>
      <vt:lpstr>Apex</vt:lpstr>
      <vt:lpstr>Theme1</vt:lpstr>
      <vt:lpstr>PowerPoint Presentation</vt:lpstr>
      <vt:lpstr>PowerPoint Presentation</vt:lpstr>
      <vt:lpstr>Agenda</vt:lpstr>
      <vt:lpstr>Speakers for today</vt:lpstr>
      <vt:lpstr>AREF Sustainable Value Paper</vt:lpstr>
      <vt:lpstr>Sustainable Value Working Group</vt:lpstr>
      <vt:lpstr>Rationale for this paper</vt:lpstr>
      <vt:lpstr>AREF Sustainable Value Paper </vt:lpstr>
      <vt:lpstr>While valuers should reflect markets, not lead them, they should be aware of sustainability features and the implications these could have on property values in the short, medium and longer term.</vt:lpstr>
      <vt:lpstr>Considering value impacts from the approaches</vt:lpstr>
      <vt:lpstr>Key Metrics Recommended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AREF presentation slides</dc:title>
  <dc:creator>cwhyte@aref.org.uk</dc:creator>
  <cp:lastModifiedBy>Clare Whyte</cp:lastModifiedBy>
  <cp:revision>458</cp:revision>
  <cp:lastPrinted>2019-04-30T10:44:36Z</cp:lastPrinted>
  <dcterms:created xsi:type="dcterms:W3CDTF">2012-05-29T10:08:39Z</dcterms:created>
  <dcterms:modified xsi:type="dcterms:W3CDTF">2023-06-16T09:18:39Z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0x01010047AF5B1BC36BA344899C4CE12452F1A1</vt:lpwstr>
  </property>
  <property fmtid="{D5CDD505-2E9C-101B-9397-08002B2CF9AE}" pid="3" name="MediaServiceImageTags">
    <vt:lpwstr/>
  </property>
</Properties>
</file>